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drawings/drawing4.xml" ContentType="application/vnd.openxmlformats-officedocument.drawingml.chartshapes+xml"/>
  <Override PartName="/ppt/charts/chart7.xml" ContentType="application/vnd.openxmlformats-officedocument.drawingml.chart+xml"/>
  <Override PartName="/ppt/drawings/drawing5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8.xml" ContentType="application/vnd.openxmlformats-officedocument.drawingml.chart+xml"/>
  <Override PartName="/ppt/drawings/drawing6.xml" ContentType="application/vnd.openxmlformats-officedocument.drawingml.chartshapes+xml"/>
  <Override PartName="/ppt/charts/chart9.xml" ContentType="application/vnd.openxmlformats-officedocument.drawingml.chart+xml"/>
  <Override PartName="/ppt/drawings/drawing7.xml" ContentType="application/vnd.openxmlformats-officedocument.drawingml.chartshapes+xml"/>
  <Override PartName="/ppt/charts/chart10.xml" ContentType="application/vnd.openxmlformats-officedocument.drawingml.chart+xml"/>
  <Override PartName="/ppt/drawings/drawing8.xml" ContentType="application/vnd.openxmlformats-officedocument.drawingml.chartshapes+xml"/>
  <Override PartName="/ppt/charts/chart11.xml" ContentType="application/vnd.openxmlformats-officedocument.drawingml.chart+xml"/>
  <Override PartName="/ppt/drawings/drawing9.xml" ContentType="application/vnd.openxmlformats-officedocument.drawingml.chartshapes+xml"/>
  <Override PartName="/ppt/charts/chart12.xml" ContentType="application/vnd.openxmlformats-officedocument.drawingml.chart+xml"/>
  <Override PartName="/ppt/drawings/drawing10.xml" ContentType="application/vnd.openxmlformats-officedocument.drawingml.chartshapes+xml"/>
  <Override PartName="/ppt/charts/chart13.xml" ContentType="application/vnd.openxmlformats-officedocument.drawingml.chart+xml"/>
  <Override PartName="/ppt/drawings/drawing1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handoutMasterIdLst>
    <p:handoutMasterId r:id="rId23"/>
  </p:handoutMasterIdLst>
  <p:sldIdLst>
    <p:sldId id="276" r:id="rId2"/>
    <p:sldId id="299" r:id="rId3"/>
    <p:sldId id="278" r:id="rId4"/>
    <p:sldId id="282" r:id="rId5"/>
    <p:sldId id="283" r:id="rId6"/>
    <p:sldId id="285" r:id="rId7"/>
    <p:sldId id="286" r:id="rId8"/>
    <p:sldId id="259" r:id="rId9"/>
    <p:sldId id="262" r:id="rId10"/>
    <p:sldId id="305" r:id="rId11"/>
    <p:sldId id="266" r:id="rId12"/>
    <p:sldId id="294" r:id="rId13"/>
    <p:sldId id="293" r:id="rId14"/>
    <p:sldId id="292" r:id="rId15"/>
    <p:sldId id="290" r:id="rId16"/>
    <p:sldId id="291" r:id="rId17"/>
    <p:sldId id="297" r:id="rId18"/>
    <p:sldId id="306" r:id="rId19"/>
    <p:sldId id="271" r:id="rId20"/>
    <p:sldId id="272" r:id="rId21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6521"/>
    <a:srgbClr val="4A4800"/>
    <a:srgbClr val="395F1F"/>
    <a:srgbClr val="669900"/>
    <a:srgbClr val="A0BAA1"/>
    <a:srgbClr val="FFB871"/>
    <a:srgbClr val="B8EA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907" autoAdjust="0"/>
  </p:normalViewPr>
  <p:slideViewPr>
    <p:cSldViewPr>
      <p:cViewPr>
        <p:scale>
          <a:sx n="70" d="100"/>
          <a:sy n="70" d="100"/>
        </p:scale>
        <p:origin x="-1302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Backup\Mudon%20Estate\ppt\Conference\Book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Backup\Mudon%20Estate\ppt\Conference\Book2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F:\Backup\Mudon%20Estate\ppt\Conference\Book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Backup\Mudon%20Estate\ppt\Conference\Book2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F:\Backup\Mudon%20Estate\ppt\Conference\Book2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F:\Backup\Mudon%20Estate\ppt\Conference\Book2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F:\Backup\Mudon%20Estate\ppt\Conference\Book2.xlsx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F:\Backup\Mudon%20Estate\Research\11.%20Rain%20Guard\Data\2th%20year\2020.01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F:\Backup\Mudon%20Estate\Research\11.%20Rain%20Guard\Data\1st%20year\Bark%20consumption%209.7.2019.xlsx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F:\Backup\Mudon%20Estate\Research\11.%20Rain%20Guard\Data\2th%20year\2020.01.xlsx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F:\Backup\Mudon%20Estate\Research\11.%20Rain%20Guard\Data\2th%20year\2020.01.xlsx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F:\Backup\Mudon%20Estate\Research\11.%20Rain%20Guard\Data\2th%20year\2020.01.xlsx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F:\Backup\Mudon%20Estate\Research\11.%20Rain%20Guard\Data\1st%20year\2019.7%20(one%20year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871410764146893"/>
          <c:y val="0.11463103997246246"/>
          <c:w val="0.83202470054508582"/>
          <c:h val="0.62308721655694677"/>
        </c:manualLayout>
      </c:layout>
      <c:lineChart>
        <c:grouping val="standard"/>
        <c:varyColors val="0"/>
        <c:ser>
          <c:idx val="0"/>
          <c:order val="0"/>
          <c:tx>
            <c:strRef>
              <c:f>World!$B$2</c:f>
              <c:strCache>
                <c:ptCount val="1"/>
                <c:pt idx="0">
                  <c:v>World Natural rubber, production quantity (tons) </c:v>
                </c:pt>
              </c:strCache>
            </c:strRef>
          </c:tx>
          <c:spPr>
            <a:ln w="57150"/>
          </c:spPr>
          <c:marker>
            <c:symbol val="none"/>
          </c:marker>
          <c:cat>
            <c:numRef>
              <c:f>World!$A$3:$A$59</c:f>
              <c:numCache>
                <c:formatCode>General</c:formatCode>
                <c:ptCount val="5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  <c:pt idx="52">
                  <c:v>2013</c:v>
                </c:pt>
                <c:pt idx="53">
                  <c:v>2014</c:v>
                </c:pt>
                <c:pt idx="54">
                  <c:v>2015</c:v>
                </c:pt>
                <c:pt idx="55">
                  <c:v>2016</c:v>
                </c:pt>
                <c:pt idx="56">
                  <c:v>2017</c:v>
                </c:pt>
              </c:numCache>
            </c:numRef>
          </c:cat>
          <c:val>
            <c:numRef>
              <c:f>World!$B$3:$B$59</c:f>
              <c:numCache>
                <c:formatCode>#,##0</c:formatCode>
                <c:ptCount val="57"/>
                <c:pt idx="0">
                  <c:v>2120070</c:v>
                </c:pt>
                <c:pt idx="1">
                  <c:v>2159128</c:v>
                </c:pt>
                <c:pt idx="2">
                  <c:v>2223002</c:v>
                </c:pt>
                <c:pt idx="3">
                  <c:v>2292485</c:v>
                </c:pt>
                <c:pt idx="4">
                  <c:v>2383817</c:v>
                </c:pt>
                <c:pt idx="5">
                  <c:v>2471089</c:v>
                </c:pt>
                <c:pt idx="6">
                  <c:v>2473498</c:v>
                </c:pt>
                <c:pt idx="7">
                  <c:v>2671760</c:v>
                </c:pt>
                <c:pt idx="8">
                  <c:v>2919332</c:v>
                </c:pt>
                <c:pt idx="9">
                  <c:v>2986300</c:v>
                </c:pt>
                <c:pt idx="10">
                  <c:v>3036401</c:v>
                </c:pt>
                <c:pt idx="11">
                  <c:v>3058785</c:v>
                </c:pt>
                <c:pt idx="12">
                  <c:v>3404407</c:v>
                </c:pt>
                <c:pt idx="13">
                  <c:v>3361652</c:v>
                </c:pt>
                <c:pt idx="14">
                  <c:v>3269255</c:v>
                </c:pt>
                <c:pt idx="15">
                  <c:v>3576326</c:v>
                </c:pt>
                <c:pt idx="16">
                  <c:v>3606015</c:v>
                </c:pt>
                <c:pt idx="17">
                  <c:v>3674133</c:v>
                </c:pt>
                <c:pt idx="18">
                  <c:v>3800000</c:v>
                </c:pt>
                <c:pt idx="19">
                  <c:v>3748108</c:v>
                </c:pt>
                <c:pt idx="20">
                  <c:v>3754740</c:v>
                </c:pt>
                <c:pt idx="21">
                  <c:v>3763673</c:v>
                </c:pt>
                <c:pt idx="22">
                  <c:v>4035568</c:v>
                </c:pt>
                <c:pt idx="23">
                  <c:v>4100807</c:v>
                </c:pt>
                <c:pt idx="24">
                  <c:v>4247001</c:v>
                </c:pt>
                <c:pt idx="25">
                  <c:v>4616828</c:v>
                </c:pt>
                <c:pt idx="26">
                  <c:v>4824452</c:v>
                </c:pt>
                <c:pt idx="27">
                  <c:v>5119374</c:v>
                </c:pt>
                <c:pt idx="28">
                  <c:v>5143902</c:v>
                </c:pt>
                <c:pt idx="29">
                  <c:v>5225364</c:v>
                </c:pt>
                <c:pt idx="30">
                  <c:v>5181724</c:v>
                </c:pt>
                <c:pt idx="31">
                  <c:v>5417798</c:v>
                </c:pt>
                <c:pt idx="32">
                  <c:v>5605260</c:v>
                </c:pt>
                <c:pt idx="33">
                  <c:v>5820598</c:v>
                </c:pt>
                <c:pt idx="34">
                  <c:v>6077753</c:v>
                </c:pt>
                <c:pt idx="35">
                  <c:v>6345760</c:v>
                </c:pt>
                <c:pt idx="36">
                  <c:v>6512854</c:v>
                </c:pt>
                <c:pt idx="37">
                  <c:v>6568417</c:v>
                </c:pt>
                <c:pt idx="38">
                  <c:v>6732481</c:v>
                </c:pt>
                <c:pt idx="39">
                  <c:v>7094493</c:v>
                </c:pt>
                <c:pt idx="40">
                  <c:v>7483208</c:v>
                </c:pt>
                <c:pt idx="41">
                  <c:v>7718894</c:v>
                </c:pt>
                <c:pt idx="42">
                  <c:v>8410303</c:v>
                </c:pt>
                <c:pt idx="43">
                  <c:v>9260420</c:v>
                </c:pt>
                <c:pt idx="44">
                  <c:v>9522639</c:v>
                </c:pt>
                <c:pt idx="45">
                  <c:v>10371992</c:v>
                </c:pt>
                <c:pt idx="46">
                  <c:v>10603048</c:v>
                </c:pt>
                <c:pt idx="47">
                  <c:v>10750754</c:v>
                </c:pt>
                <c:pt idx="48">
                  <c:v>10269544</c:v>
                </c:pt>
                <c:pt idx="49">
                  <c:v>10839418</c:v>
                </c:pt>
                <c:pt idx="50">
                  <c:v>11593522</c:v>
                </c:pt>
                <c:pt idx="51">
                  <c:v>12663063</c:v>
                </c:pt>
                <c:pt idx="52">
                  <c:v>13005459</c:v>
                </c:pt>
                <c:pt idx="53">
                  <c:v>13262951</c:v>
                </c:pt>
                <c:pt idx="54">
                  <c:v>13272694</c:v>
                </c:pt>
                <c:pt idx="55">
                  <c:v>13496688</c:v>
                </c:pt>
                <c:pt idx="56">
                  <c:v>14252753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6390016"/>
        <c:axId val="186391552"/>
      </c:lineChart>
      <c:catAx>
        <c:axId val="186390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186391552"/>
        <c:crosses val="autoZero"/>
        <c:auto val="1"/>
        <c:lblAlgn val="ctr"/>
        <c:lblOffset val="100"/>
        <c:noMultiLvlLbl val="0"/>
      </c:catAx>
      <c:valAx>
        <c:axId val="186391552"/>
        <c:scaling>
          <c:orientation val="minMax"/>
        </c:scaling>
        <c:delete val="0"/>
        <c:axPos val="l"/>
        <c:majorGridlines>
          <c:spPr>
            <a:ln>
              <a:solidFill>
                <a:schemeClr val="bg2"/>
              </a:solidFill>
            </a:ln>
          </c:spPr>
        </c:majorGridlines>
        <c:numFmt formatCode="#,##0" sourceLinked="1"/>
        <c:majorTickMark val="out"/>
        <c:minorTickMark val="none"/>
        <c:tickLblPos val="nextTo"/>
        <c:crossAx val="186390016"/>
        <c:crosses val="autoZero"/>
        <c:crossBetween val="between"/>
      </c:valAx>
    </c:plotArea>
    <c:plotVisOnly val="1"/>
    <c:dispBlanksAs val="gap"/>
    <c:showDLblsOverMax val="0"/>
  </c:chart>
  <c:spPr>
    <a:solidFill>
      <a:schemeClr val="accent1">
        <a:lumMod val="40000"/>
        <a:lumOff val="60000"/>
      </a:schemeClr>
    </a:solidFill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525240594925633"/>
          <c:y val="9.4626190407094954E-2"/>
          <c:w val="0.85249409448818902"/>
          <c:h val="0.72831543221885331"/>
        </c:manualLayout>
      </c:layout>
      <c:lineChart>
        <c:grouping val="standard"/>
        <c:varyColors val="0"/>
        <c:ser>
          <c:idx val="0"/>
          <c:order val="0"/>
          <c:tx>
            <c:strRef>
              <c:f>'mm area'!$B$3</c:f>
              <c:strCache>
                <c:ptCount val="1"/>
                <c:pt idx="0">
                  <c:v>area harvested (ha)</c:v>
                </c:pt>
              </c:strCache>
            </c:strRef>
          </c:tx>
          <c:spPr>
            <a:ln w="57150"/>
          </c:spPr>
          <c:marker>
            <c:symbol val="none"/>
          </c:marker>
          <c:cat>
            <c:numRef>
              <c:f>'mm area'!$A$4:$A$60</c:f>
              <c:numCache>
                <c:formatCode>General</c:formatCode>
                <c:ptCount val="5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  <c:pt idx="52">
                  <c:v>2013</c:v>
                </c:pt>
                <c:pt idx="53">
                  <c:v>2014</c:v>
                </c:pt>
                <c:pt idx="54">
                  <c:v>2015</c:v>
                </c:pt>
                <c:pt idx="55">
                  <c:v>2016</c:v>
                </c:pt>
                <c:pt idx="56">
                  <c:v>2017</c:v>
                </c:pt>
              </c:numCache>
            </c:numRef>
          </c:cat>
          <c:val>
            <c:numRef>
              <c:f>'mm area'!$B$4:$B$60</c:f>
              <c:numCache>
                <c:formatCode>#,##0</c:formatCode>
                <c:ptCount val="57"/>
                <c:pt idx="0">
                  <c:v>56412</c:v>
                </c:pt>
                <c:pt idx="1">
                  <c:v>61108</c:v>
                </c:pt>
                <c:pt idx="2">
                  <c:v>60000</c:v>
                </c:pt>
                <c:pt idx="3">
                  <c:v>51166</c:v>
                </c:pt>
                <c:pt idx="4">
                  <c:v>53192</c:v>
                </c:pt>
                <c:pt idx="5">
                  <c:v>49554</c:v>
                </c:pt>
                <c:pt idx="6">
                  <c:v>46725</c:v>
                </c:pt>
                <c:pt idx="7">
                  <c:v>48174</c:v>
                </c:pt>
                <c:pt idx="8">
                  <c:v>47900</c:v>
                </c:pt>
                <c:pt idx="9">
                  <c:v>49372</c:v>
                </c:pt>
                <c:pt idx="10">
                  <c:v>47103</c:v>
                </c:pt>
                <c:pt idx="11">
                  <c:v>47153</c:v>
                </c:pt>
                <c:pt idx="12">
                  <c:v>49398</c:v>
                </c:pt>
                <c:pt idx="13">
                  <c:v>50275</c:v>
                </c:pt>
                <c:pt idx="14">
                  <c:v>48995</c:v>
                </c:pt>
                <c:pt idx="15">
                  <c:v>47560</c:v>
                </c:pt>
                <c:pt idx="16">
                  <c:v>46539</c:v>
                </c:pt>
                <c:pt idx="17">
                  <c:v>46539</c:v>
                </c:pt>
                <c:pt idx="18">
                  <c:v>47753</c:v>
                </c:pt>
                <c:pt idx="19">
                  <c:v>47501</c:v>
                </c:pt>
                <c:pt idx="20">
                  <c:v>46826</c:v>
                </c:pt>
                <c:pt idx="21">
                  <c:v>46457</c:v>
                </c:pt>
                <c:pt idx="22">
                  <c:v>43759</c:v>
                </c:pt>
                <c:pt idx="23">
                  <c:v>43666</c:v>
                </c:pt>
                <c:pt idx="24">
                  <c:v>42905</c:v>
                </c:pt>
                <c:pt idx="25">
                  <c:v>40670</c:v>
                </c:pt>
                <c:pt idx="26">
                  <c:v>40677</c:v>
                </c:pt>
                <c:pt idx="27">
                  <c:v>40527</c:v>
                </c:pt>
                <c:pt idx="28">
                  <c:v>38926</c:v>
                </c:pt>
                <c:pt idx="29">
                  <c:v>40166</c:v>
                </c:pt>
                <c:pt idx="30">
                  <c:v>40469</c:v>
                </c:pt>
                <c:pt idx="31">
                  <c:v>41278</c:v>
                </c:pt>
                <c:pt idx="32">
                  <c:v>42492</c:v>
                </c:pt>
                <c:pt idx="33">
                  <c:v>52204</c:v>
                </c:pt>
                <c:pt idx="34">
                  <c:v>48562</c:v>
                </c:pt>
                <c:pt idx="35">
                  <c:v>45730</c:v>
                </c:pt>
                <c:pt idx="36">
                  <c:v>47752</c:v>
                </c:pt>
                <c:pt idx="37">
                  <c:v>47348</c:v>
                </c:pt>
                <c:pt idx="38">
                  <c:v>52609</c:v>
                </c:pt>
                <c:pt idx="39">
                  <c:v>61917</c:v>
                </c:pt>
                <c:pt idx="40">
                  <c:v>62724</c:v>
                </c:pt>
                <c:pt idx="41">
                  <c:v>67583</c:v>
                </c:pt>
                <c:pt idx="42">
                  <c:v>72439</c:v>
                </c:pt>
                <c:pt idx="43">
                  <c:v>91054</c:v>
                </c:pt>
                <c:pt idx="44">
                  <c:v>108051</c:v>
                </c:pt>
                <c:pt idx="45">
                  <c:v>123025</c:v>
                </c:pt>
                <c:pt idx="46">
                  <c:v>138403</c:v>
                </c:pt>
                <c:pt idx="47">
                  <c:v>144068</c:v>
                </c:pt>
                <c:pt idx="48">
                  <c:v>166731</c:v>
                </c:pt>
                <c:pt idx="49">
                  <c:v>186560</c:v>
                </c:pt>
                <c:pt idx="50">
                  <c:v>198296</c:v>
                </c:pt>
                <c:pt idx="51">
                  <c:v>213674</c:v>
                </c:pt>
                <c:pt idx="52">
                  <c:v>231885</c:v>
                </c:pt>
                <c:pt idx="53">
                  <c:v>258594</c:v>
                </c:pt>
                <c:pt idx="54">
                  <c:v>280965</c:v>
                </c:pt>
                <c:pt idx="55">
                  <c:v>293000</c:v>
                </c:pt>
                <c:pt idx="56">
                  <c:v>304267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'mm area'!$C$3</c:f>
              <c:strCache>
                <c:ptCount val="1"/>
                <c:pt idx="0">
                  <c:v>Production quantity (tons)</c:v>
                </c:pt>
              </c:strCache>
            </c:strRef>
          </c:tx>
          <c:spPr>
            <a:ln w="57150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'mm area'!$A$4:$A$60</c:f>
              <c:numCache>
                <c:formatCode>General</c:formatCode>
                <c:ptCount val="5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  <c:pt idx="52">
                  <c:v>2013</c:v>
                </c:pt>
                <c:pt idx="53">
                  <c:v>2014</c:v>
                </c:pt>
                <c:pt idx="54">
                  <c:v>2015</c:v>
                </c:pt>
                <c:pt idx="55">
                  <c:v>2016</c:v>
                </c:pt>
                <c:pt idx="56">
                  <c:v>2017</c:v>
                </c:pt>
              </c:numCache>
            </c:numRef>
          </c:cat>
          <c:val>
            <c:numRef>
              <c:f>'mm area'!$C$4:$C$60</c:f>
              <c:numCache>
                <c:formatCode>#,##0</c:formatCode>
                <c:ptCount val="57"/>
                <c:pt idx="0">
                  <c:v>13209</c:v>
                </c:pt>
                <c:pt idx="1">
                  <c:v>15081</c:v>
                </c:pt>
                <c:pt idx="2">
                  <c:v>14225</c:v>
                </c:pt>
                <c:pt idx="3">
                  <c:v>13390</c:v>
                </c:pt>
                <c:pt idx="4">
                  <c:v>13189</c:v>
                </c:pt>
                <c:pt idx="5">
                  <c:v>11847</c:v>
                </c:pt>
                <c:pt idx="6">
                  <c:v>11248</c:v>
                </c:pt>
                <c:pt idx="7">
                  <c:v>12113</c:v>
                </c:pt>
                <c:pt idx="8">
                  <c:v>12215</c:v>
                </c:pt>
                <c:pt idx="9">
                  <c:v>12904</c:v>
                </c:pt>
                <c:pt idx="10">
                  <c:v>13417</c:v>
                </c:pt>
                <c:pt idx="11">
                  <c:v>14114</c:v>
                </c:pt>
                <c:pt idx="12">
                  <c:v>15205</c:v>
                </c:pt>
                <c:pt idx="13">
                  <c:v>15421</c:v>
                </c:pt>
                <c:pt idx="14">
                  <c:v>15154</c:v>
                </c:pt>
                <c:pt idx="15">
                  <c:v>14515</c:v>
                </c:pt>
                <c:pt idx="16">
                  <c:v>14940</c:v>
                </c:pt>
                <c:pt idx="17">
                  <c:v>15021</c:v>
                </c:pt>
                <c:pt idx="18">
                  <c:v>15443</c:v>
                </c:pt>
                <c:pt idx="19">
                  <c:v>15686</c:v>
                </c:pt>
                <c:pt idx="20">
                  <c:v>15835</c:v>
                </c:pt>
                <c:pt idx="21">
                  <c:v>16027</c:v>
                </c:pt>
                <c:pt idx="22">
                  <c:v>17108</c:v>
                </c:pt>
                <c:pt idx="23">
                  <c:v>15760</c:v>
                </c:pt>
                <c:pt idx="24">
                  <c:v>15550</c:v>
                </c:pt>
                <c:pt idx="25">
                  <c:v>15069</c:v>
                </c:pt>
                <c:pt idx="26">
                  <c:v>15031</c:v>
                </c:pt>
                <c:pt idx="27">
                  <c:v>14885</c:v>
                </c:pt>
                <c:pt idx="28">
                  <c:v>14377</c:v>
                </c:pt>
                <c:pt idx="29">
                  <c:v>14805</c:v>
                </c:pt>
                <c:pt idx="30">
                  <c:v>14900</c:v>
                </c:pt>
                <c:pt idx="31">
                  <c:v>15300</c:v>
                </c:pt>
                <c:pt idx="32">
                  <c:v>16000</c:v>
                </c:pt>
                <c:pt idx="33">
                  <c:v>27100</c:v>
                </c:pt>
                <c:pt idx="34">
                  <c:v>25300</c:v>
                </c:pt>
                <c:pt idx="35">
                  <c:v>25600</c:v>
                </c:pt>
                <c:pt idx="36">
                  <c:v>26600</c:v>
                </c:pt>
                <c:pt idx="37">
                  <c:v>22600</c:v>
                </c:pt>
                <c:pt idx="38">
                  <c:v>26200</c:v>
                </c:pt>
                <c:pt idx="39">
                  <c:v>35100</c:v>
                </c:pt>
                <c:pt idx="40">
                  <c:v>36200</c:v>
                </c:pt>
                <c:pt idx="41">
                  <c:v>39100</c:v>
                </c:pt>
                <c:pt idx="42">
                  <c:v>39200</c:v>
                </c:pt>
                <c:pt idx="43">
                  <c:v>51500</c:v>
                </c:pt>
                <c:pt idx="44">
                  <c:v>63200</c:v>
                </c:pt>
                <c:pt idx="45">
                  <c:v>72000</c:v>
                </c:pt>
                <c:pt idx="46">
                  <c:v>87200</c:v>
                </c:pt>
                <c:pt idx="47">
                  <c:v>91800</c:v>
                </c:pt>
                <c:pt idx="48">
                  <c:v>110300</c:v>
                </c:pt>
                <c:pt idx="49">
                  <c:v>126200</c:v>
                </c:pt>
                <c:pt idx="50">
                  <c:v>147300</c:v>
                </c:pt>
                <c:pt idx="51">
                  <c:v>161800</c:v>
                </c:pt>
                <c:pt idx="52">
                  <c:v>174100</c:v>
                </c:pt>
                <c:pt idx="53">
                  <c:v>194900</c:v>
                </c:pt>
                <c:pt idx="54">
                  <c:v>208741</c:v>
                </c:pt>
                <c:pt idx="55">
                  <c:v>221670</c:v>
                </c:pt>
                <c:pt idx="56">
                  <c:v>236748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7501568"/>
        <c:axId val="187503360"/>
      </c:lineChart>
      <c:catAx>
        <c:axId val="187501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87503360"/>
        <c:crosses val="autoZero"/>
        <c:auto val="1"/>
        <c:lblAlgn val="ctr"/>
        <c:lblOffset val="100"/>
        <c:noMultiLvlLbl val="0"/>
      </c:catAx>
      <c:valAx>
        <c:axId val="1875033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crossAx val="1875015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3281802274715659"/>
          <c:y val="5.4106579792610042E-2"/>
          <c:w val="0.86579308836395452"/>
          <c:h val="8.0559493573834892E-2"/>
        </c:manualLayout>
      </c:layout>
      <c:overlay val="0"/>
      <c:spPr>
        <a:noFill/>
      </c:spPr>
      <c:txPr>
        <a:bodyPr/>
        <a:lstStyle/>
        <a:p>
          <a:pPr>
            <a:defRPr sz="24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</c:dPt>
          <c:dPt>
            <c:idx val="1"/>
            <c:bubble3D val="0"/>
          </c:dPt>
          <c:cat>
            <c:strRef>
              <c:f>'mm prod'!$A$82:$A$83</c:f>
              <c:strCache>
                <c:ptCount val="2"/>
                <c:pt idx="0">
                  <c:v>Rest of the world</c:v>
                </c:pt>
                <c:pt idx="1">
                  <c:v>Myanmar</c:v>
                </c:pt>
              </c:strCache>
            </c:strRef>
          </c:cat>
          <c:val>
            <c:numRef>
              <c:f>'mm prod'!$B$82:$B$83</c:f>
              <c:numCache>
                <c:formatCode>General</c:formatCode>
                <c:ptCount val="2"/>
                <c:pt idx="0">
                  <c:v>28271828</c:v>
                </c:pt>
                <c:pt idx="1">
                  <c:v>236748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spPr>
            <a:noFill/>
            <a:ln>
              <a:solidFill>
                <a:schemeClr val="tx1"/>
              </a:solidFill>
            </a:ln>
          </c:spPr>
          <c:dPt>
            <c:idx val="1"/>
            <c:bubble3D val="0"/>
          </c:dPt>
          <c:cat>
            <c:strRef>
              <c:f>'mm area'!$A$83:$A$84</c:f>
              <c:strCache>
                <c:ptCount val="2"/>
                <c:pt idx="0">
                  <c:v>Rest of the world</c:v>
                </c:pt>
                <c:pt idx="1">
                  <c:v>Burma</c:v>
                </c:pt>
              </c:strCache>
            </c:strRef>
          </c:cat>
          <c:val>
            <c:numRef>
              <c:f>'mm area'!$B$83:$B$84</c:f>
              <c:numCache>
                <c:formatCode>General</c:formatCode>
                <c:ptCount val="2"/>
                <c:pt idx="0">
                  <c:v>23174396</c:v>
                </c:pt>
                <c:pt idx="1">
                  <c:v>304267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299114173228348"/>
          <c:y val="0.15350185764093346"/>
          <c:w val="0.79411517268950649"/>
          <c:h val="0.5237751448766835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Pt>
            <c:idx val="9"/>
            <c:invertIfNegative val="0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</c:spPr>
          </c:dPt>
          <c:cat>
            <c:strRef>
              <c:f>prod!$A$5:$A$19</c:f>
              <c:strCache>
                <c:ptCount val="15"/>
                <c:pt idx="0">
                  <c:v>Thailand</c:v>
                </c:pt>
                <c:pt idx="1">
                  <c:v>Indonesia</c:v>
                </c:pt>
                <c:pt idx="2">
                  <c:v>Vietnam</c:v>
                </c:pt>
                <c:pt idx="3">
                  <c:v>India</c:v>
                </c:pt>
                <c:pt idx="4">
                  <c:v>China</c:v>
                </c:pt>
                <c:pt idx="5">
                  <c:v>Malaysia</c:v>
                </c:pt>
                <c:pt idx="6">
                  <c:v>Core dIvoire</c:v>
                </c:pt>
                <c:pt idx="7">
                  <c:v>Philippines</c:v>
                </c:pt>
                <c:pt idx="8">
                  <c:v>Guatemata</c:v>
                </c:pt>
                <c:pt idx="9">
                  <c:v>Myanmar</c:v>
                </c:pt>
                <c:pt idx="10">
                  <c:v>Brazil</c:v>
                </c:pt>
                <c:pt idx="11">
                  <c:v>Sri Lanka</c:v>
                </c:pt>
                <c:pt idx="12">
                  <c:v>Nigeria</c:v>
                </c:pt>
                <c:pt idx="13">
                  <c:v>Liberia</c:v>
                </c:pt>
                <c:pt idx="14">
                  <c:v>Mexico</c:v>
                </c:pt>
              </c:strCache>
            </c:strRef>
          </c:cat>
          <c:val>
            <c:numRef>
              <c:f>prod!$B$5:$B$19</c:f>
              <c:numCache>
                <c:formatCode>General</c:formatCode>
                <c:ptCount val="15"/>
                <c:pt idx="0">
                  <c:v>4600000</c:v>
                </c:pt>
                <c:pt idx="1">
                  <c:v>3629544</c:v>
                </c:pt>
                <c:pt idx="2">
                  <c:v>1094519</c:v>
                </c:pt>
                <c:pt idx="3">
                  <c:v>964733</c:v>
                </c:pt>
                <c:pt idx="4">
                  <c:v>817366</c:v>
                </c:pt>
                <c:pt idx="5">
                  <c:v>740138</c:v>
                </c:pt>
                <c:pt idx="6">
                  <c:v>580000</c:v>
                </c:pt>
                <c:pt idx="7">
                  <c:v>406984</c:v>
                </c:pt>
                <c:pt idx="8">
                  <c:v>318447</c:v>
                </c:pt>
                <c:pt idx="9">
                  <c:v>236748</c:v>
                </c:pt>
                <c:pt idx="10">
                  <c:v>191368</c:v>
                </c:pt>
                <c:pt idx="11">
                  <c:v>166798</c:v>
                </c:pt>
                <c:pt idx="12">
                  <c:v>159264</c:v>
                </c:pt>
                <c:pt idx="13">
                  <c:v>71185</c:v>
                </c:pt>
                <c:pt idx="14">
                  <c:v>68765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257216"/>
        <c:axId val="187258752"/>
      </c:barChart>
      <c:catAx>
        <c:axId val="1872572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87258752"/>
        <c:crosses val="autoZero"/>
        <c:auto val="1"/>
        <c:lblAlgn val="ctr"/>
        <c:lblOffset val="100"/>
        <c:noMultiLvlLbl val="0"/>
      </c:catAx>
      <c:valAx>
        <c:axId val="187258752"/>
        <c:scaling>
          <c:orientation val="minMax"/>
        </c:scaling>
        <c:delete val="0"/>
        <c:axPos val="l"/>
        <c:majorGridlines>
          <c:spPr>
            <a:ln>
              <a:solidFill>
                <a:schemeClr val="bg2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87257216"/>
        <c:crosses val="autoZero"/>
        <c:crossBetween val="between"/>
      </c:valAx>
    </c:plotArea>
    <c:plotVisOnly val="1"/>
    <c:dispBlanksAs val="gap"/>
    <c:showDLblsOverMax val="0"/>
  </c:chart>
  <c:spPr>
    <a:solidFill>
      <a:schemeClr val="accent1">
        <a:lumMod val="40000"/>
        <a:lumOff val="60000"/>
      </a:schemeClr>
    </a:solidFill>
  </c:spPr>
  <c:txPr>
    <a:bodyPr/>
    <a:lstStyle/>
    <a:p>
      <a:pPr>
        <a:defRPr sz="1400">
          <a:latin typeface="Arial" pitchFamily="34" charset="0"/>
          <a:cs typeface="Arial" pitchFamily="34" charset="0"/>
        </a:defRPr>
      </a:pPr>
      <a:endParaRPr lang="en-US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217569394734749"/>
          <c:y val="0.19480351414406533"/>
          <c:w val="0.8298600174978128"/>
          <c:h val="0.65183253135024788"/>
        </c:manualLayout>
      </c:layout>
      <c:lineChart>
        <c:grouping val="standard"/>
        <c:varyColors val="0"/>
        <c:ser>
          <c:idx val="0"/>
          <c:order val="0"/>
          <c:tx>
            <c:strRef>
              <c:f>'mm yield'!$C$2</c:f>
              <c:strCache>
                <c:ptCount val="1"/>
                <c:pt idx="0">
                  <c:v>kg/ha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numRef>
              <c:f>'mm yield'!$A$3:$A$59</c:f>
              <c:numCache>
                <c:formatCode>General</c:formatCode>
                <c:ptCount val="57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  <c:pt idx="52">
                  <c:v>2013</c:v>
                </c:pt>
                <c:pt idx="53">
                  <c:v>2014</c:v>
                </c:pt>
                <c:pt idx="54">
                  <c:v>2015</c:v>
                </c:pt>
                <c:pt idx="55">
                  <c:v>2016</c:v>
                </c:pt>
                <c:pt idx="56">
                  <c:v>2017</c:v>
                </c:pt>
              </c:numCache>
            </c:numRef>
          </c:cat>
          <c:val>
            <c:numRef>
              <c:f>'mm yield'!$C$3:$C$59</c:f>
              <c:numCache>
                <c:formatCode>General</c:formatCode>
                <c:ptCount val="57"/>
                <c:pt idx="0">
                  <c:v>234.20000000000002</c:v>
                </c:pt>
                <c:pt idx="1">
                  <c:v>246.8</c:v>
                </c:pt>
                <c:pt idx="2">
                  <c:v>237.10000000000002</c:v>
                </c:pt>
                <c:pt idx="3">
                  <c:v>261.7</c:v>
                </c:pt>
                <c:pt idx="4">
                  <c:v>248</c:v>
                </c:pt>
                <c:pt idx="5">
                  <c:v>239.10000000000002</c:v>
                </c:pt>
                <c:pt idx="6">
                  <c:v>240.70000000000002</c:v>
                </c:pt>
                <c:pt idx="7">
                  <c:v>251.4</c:v>
                </c:pt>
                <c:pt idx="8">
                  <c:v>255</c:v>
                </c:pt>
                <c:pt idx="9">
                  <c:v>261.40000000000003</c:v>
                </c:pt>
                <c:pt idx="10">
                  <c:v>284.8</c:v>
                </c:pt>
                <c:pt idx="11">
                  <c:v>299.3</c:v>
                </c:pt>
                <c:pt idx="12">
                  <c:v>307.8</c:v>
                </c:pt>
                <c:pt idx="13">
                  <c:v>306.7</c:v>
                </c:pt>
                <c:pt idx="14">
                  <c:v>309.3</c:v>
                </c:pt>
                <c:pt idx="15">
                  <c:v>305.2</c:v>
                </c:pt>
                <c:pt idx="16">
                  <c:v>321</c:v>
                </c:pt>
                <c:pt idx="17">
                  <c:v>322.8</c:v>
                </c:pt>
                <c:pt idx="18">
                  <c:v>323.40000000000003</c:v>
                </c:pt>
                <c:pt idx="19">
                  <c:v>330.20000000000005</c:v>
                </c:pt>
                <c:pt idx="20">
                  <c:v>338.20000000000005</c:v>
                </c:pt>
                <c:pt idx="21">
                  <c:v>345</c:v>
                </c:pt>
                <c:pt idx="22">
                  <c:v>391</c:v>
                </c:pt>
                <c:pt idx="23">
                  <c:v>360.90000000000003</c:v>
                </c:pt>
                <c:pt idx="24">
                  <c:v>362.40000000000003</c:v>
                </c:pt>
                <c:pt idx="25">
                  <c:v>370.5</c:v>
                </c:pt>
                <c:pt idx="26">
                  <c:v>369.5</c:v>
                </c:pt>
                <c:pt idx="27">
                  <c:v>367.3</c:v>
                </c:pt>
                <c:pt idx="28">
                  <c:v>369.3</c:v>
                </c:pt>
                <c:pt idx="29">
                  <c:v>368.6</c:v>
                </c:pt>
                <c:pt idx="30">
                  <c:v>368.20000000000005</c:v>
                </c:pt>
                <c:pt idx="31">
                  <c:v>370.70000000000005</c:v>
                </c:pt>
                <c:pt idx="32">
                  <c:v>376.5</c:v>
                </c:pt>
                <c:pt idx="33">
                  <c:v>519.1</c:v>
                </c:pt>
                <c:pt idx="34">
                  <c:v>521</c:v>
                </c:pt>
                <c:pt idx="35">
                  <c:v>559.80000000000007</c:v>
                </c:pt>
                <c:pt idx="36">
                  <c:v>557</c:v>
                </c:pt>
                <c:pt idx="37">
                  <c:v>477.3</c:v>
                </c:pt>
                <c:pt idx="38">
                  <c:v>498</c:v>
                </c:pt>
                <c:pt idx="39">
                  <c:v>566.9</c:v>
                </c:pt>
                <c:pt idx="40">
                  <c:v>577.1</c:v>
                </c:pt>
                <c:pt idx="41">
                  <c:v>578.6</c:v>
                </c:pt>
                <c:pt idx="42">
                  <c:v>541.1</c:v>
                </c:pt>
                <c:pt idx="43">
                  <c:v>565.6</c:v>
                </c:pt>
                <c:pt idx="44">
                  <c:v>584.9</c:v>
                </c:pt>
                <c:pt idx="45">
                  <c:v>585.20000000000005</c:v>
                </c:pt>
                <c:pt idx="46">
                  <c:v>630</c:v>
                </c:pt>
                <c:pt idx="47">
                  <c:v>637.20000000000005</c:v>
                </c:pt>
                <c:pt idx="48">
                  <c:v>661.5</c:v>
                </c:pt>
                <c:pt idx="49">
                  <c:v>676.5</c:v>
                </c:pt>
                <c:pt idx="50">
                  <c:v>742.80000000000007</c:v>
                </c:pt>
                <c:pt idx="51">
                  <c:v>757.2</c:v>
                </c:pt>
                <c:pt idx="52">
                  <c:v>750.80000000000007</c:v>
                </c:pt>
                <c:pt idx="53">
                  <c:v>753.7</c:v>
                </c:pt>
                <c:pt idx="54">
                  <c:v>742.90000000000009</c:v>
                </c:pt>
                <c:pt idx="55">
                  <c:v>756.6</c:v>
                </c:pt>
                <c:pt idx="56">
                  <c:v>778.1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7864576"/>
        <c:axId val="187866112"/>
      </c:lineChart>
      <c:catAx>
        <c:axId val="187864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7866112"/>
        <c:crosses val="autoZero"/>
        <c:auto val="1"/>
        <c:lblAlgn val="ctr"/>
        <c:lblOffset val="100"/>
        <c:noMultiLvlLbl val="0"/>
      </c:catAx>
      <c:valAx>
        <c:axId val="1878661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7864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550176678715735"/>
          <c:y val="0.12783494005937704"/>
          <c:w val="0.82658714201521688"/>
          <c:h val="0.48226997666958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yield!$E$6</c:f>
              <c:strCache>
                <c:ptCount val="1"/>
                <c:pt idx="0">
                  <c:v>Natural rubber yield (kg/ha) in 2017</c:v>
                </c:pt>
              </c:strCache>
            </c:strRef>
          </c:tx>
          <c:invertIfNegative val="0"/>
          <c:dPt>
            <c:idx val="20"/>
            <c:invertIfNegative val="0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</c:spPr>
          </c:dPt>
          <c:cat>
            <c:strRef>
              <c:f>yield!$B$8:$C$35</c:f>
              <c:strCache>
                <c:ptCount val="28"/>
                <c:pt idx="0">
                  <c:v>Guatemala</c:v>
                </c:pt>
                <c:pt idx="1">
                  <c:v>Mexico</c:v>
                </c:pt>
                <c:pt idx="2">
                  <c:v>India</c:v>
                </c:pt>
                <c:pt idx="3">
                  <c:v>Philippines</c:v>
                </c:pt>
                <c:pt idx="4">
                  <c:v>Vietnam</c:v>
                </c:pt>
                <c:pt idx="5">
                  <c:v>Cote dIvoire</c:v>
                </c:pt>
                <c:pt idx="6">
                  <c:v>Gabon</c:v>
                </c:pt>
                <c:pt idx="7">
                  <c:v>Thailand</c:v>
                </c:pt>
                <c:pt idx="8">
                  <c:v>Ecuador</c:v>
                </c:pt>
                <c:pt idx="9">
                  <c:v>Brazil</c:v>
                </c:pt>
                <c:pt idx="10">
                  <c:v>Guinea</c:v>
                </c:pt>
                <c:pt idx="11">
                  <c:v>Dominican Republic</c:v>
                </c:pt>
                <c:pt idx="12">
                  <c:v>China</c:v>
                </c:pt>
                <c:pt idx="13">
                  <c:v>Sri Lanka</c:v>
                </c:pt>
                <c:pt idx="14">
                  <c:v>Cambodia</c:v>
                </c:pt>
                <c:pt idx="15">
                  <c:v>Indonesia</c:v>
                </c:pt>
                <c:pt idx="16">
                  <c:v>Cameroon</c:v>
                </c:pt>
                <c:pt idx="17">
                  <c:v>Congo, Republic of the</c:v>
                </c:pt>
                <c:pt idx="18">
                  <c:v>Central African Republic</c:v>
                </c:pt>
                <c:pt idx="19">
                  <c:v>Ghana</c:v>
                </c:pt>
                <c:pt idx="20">
                  <c:v>Myanmar</c:v>
                </c:pt>
                <c:pt idx="21">
                  <c:v>Liberia</c:v>
                </c:pt>
                <c:pt idx="22">
                  <c:v>Malaysia</c:v>
                </c:pt>
                <c:pt idx="23">
                  <c:v>Papua New Guinea</c:v>
                </c:pt>
                <c:pt idx="24">
                  <c:v>Nigeria</c:v>
                </c:pt>
                <c:pt idx="25">
                  <c:v>Congo, Democratic Republic of the</c:v>
                </c:pt>
                <c:pt idx="26">
                  <c:v>Bangladesh</c:v>
                </c:pt>
                <c:pt idx="27">
                  <c:v>Brunei</c:v>
                </c:pt>
              </c:strCache>
            </c:strRef>
          </c:cat>
          <c:val>
            <c:numRef>
              <c:f>yield!$E$8:$E$35</c:f>
              <c:numCache>
                <c:formatCode>General</c:formatCode>
                <c:ptCount val="28"/>
                <c:pt idx="0">
                  <c:v>3533.3</c:v>
                </c:pt>
                <c:pt idx="1">
                  <c:v>2679</c:v>
                </c:pt>
                <c:pt idx="2">
                  <c:v>2111.1</c:v>
                </c:pt>
                <c:pt idx="3">
                  <c:v>1798.6000000000001</c:v>
                </c:pt>
                <c:pt idx="4">
                  <c:v>1675.6000000000001</c:v>
                </c:pt>
                <c:pt idx="5">
                  <c:v>1634.4</c:v>
                </c:pt>
                <c:pt idx="6">
                  <c:v>1508</c:v>
                </c:pt>
                <c:pt idx="7">
                  <c:v>1462</c:v>
                </c:pt>
                <c:pt idx="8">
                  <c:v>1433.9</c:v>
                </c:pt>
                <c:pt idx="9">
                  <c:v>1300.8000000000002</c:v>
                </c:pt>
                <c:pt idx="10">
                  <c:v>1293.1000000000001</c:v>
                </c:pt>
                <c:pt idx="11">
                  <c:v>1222.2</c:v>
                </c:pt>
                <c:pt idx="12">
                  <c:v>1195.1000000000001</c:v>
                </c:pt>
                <c:pt idx="13">
                  <c:v>1161.8</c:v>
                </c:pt>
                <c:pt idx="14">
                  <c:v>1029.4000000000001</c:v>
                </c:pt>
                <c:pt idx="15">
                  <c:v>991.90000000000009</c:v>
                </c:pt>
                <c:pt idx="16">
                  <c:v>904.6</c:v>
                </c:pt>
                <c:pt idx="17">
                  <c:v>900.1</c:v>
                </c:pt>
                <c:pt idx="18">
                  <c:v>831.90000000000009</c:v>
                </c:pt>
                <c:pt idx="19">
                  <c:v>829.90000000000009</c:v>
                </c:pt>
                <c:pt idx="20">
                  <c:v>778.1</c:v>
                </c:pt>
                <c:pt idx="21">
                  <c:v>751.1</c:v>
                </c:pt>
                <c:pt idx="22">
                  <c:v>684.1</c:v>
                </c:pt>
                <c:pt idx="23">
                  <c:v>589.9</c:v>
                </c:pt>
                <c:pt idx="24">
                  <c:v>428.40000000000003</c:v>
                </c:pt>
                <c:pt idx="25">
                  <c:v>233.70000000000002</c:v>
                </c:pt>
                <c:pt idx="26">
                  <c:v>100.9</c:v>
                </c:pt>
                <c:pt idx="27">
                  <c:v>63.6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456896"/>
        <c:axId val="187475072"/>
      </c:barChart>
      <c:catAx>
        <c:axId val="1874568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87475072"/>
        <c:crosses val="autoZero"/>
        <c:auto val="1"/>
        <c:lblAlgn val="ctr"/>
        <c:lblOffset val="100"/>
        <c:noMultiLvlLbl val="0"/>
      </c:catAx>
      <c:valAx>
        <c:axId val="1874750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87456896"/>
        <c:crosses val="autoZero"/>
        <c:crossBetween val="between"/>
      </c:valAx>
    </c:plotArea>
    <c:plotVisOnly val="1"/>
    <c:dispBlanksAs val="gap"/>
    <c:showDLblsOverMax val="0"/>
  </c:chart>
  <c:spPr>
    <a:solidFill>
      <a:schemeClr val="accent1">
        <a:lumMod val="40000"/>
        <a:lumOff val="60000"/>
      </a:schemeClr>
    </a:solidFill>
  </c:spPr>
  <c:txPr>
    <a:bodyPr/>
    <a:lstStyle/>
    <a:p>
      <a:pPr>
        <a:defRPr>
          <a:latin typeface="Pyidaungsu" pitchFamily="34" charset="0"/>
          <a:cs typeface="Pyidaungsu" pitchFamily="34" charset="0"/>
        </a:defRPr>
      </a:pPr>
      <a:endParaRPr lang="en-US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3806997136721547"/>
          <c:y val="4.934407504617478E-2"/>
          <c:w val="0.74109669529945121"/>
          <c:h val="0.72441114999513945"/>
        </c:manualLayout>
      </c:layout>
      <c:barChart>
        <c:barDir val="col"/>
        <c:grouping val="clustered"/>
        <c:varyColors val="0"/>
        <c:ser>
          <c:idx val="0"/>
          <c:order val="0"/>
          <c:spPr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-3.787878787878788E-3"/>
                  <c:y val="-2.4691358024691357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c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787878787878788E-3"/>
                  <c:y val="-4.0123456790123455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bc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893939393939394E-3"/>
                  <c:y val="-2.7777777777777776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b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787878787878788E-3"/>
                  <c:y val="-1.8518518518518517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a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errBars>
            <c:errBarType val="both"/>
            <c:errValType val="cust"/>
            <c:noEndCap val="0"/>
            <c:plus>
              <c:numRef>
                <c:f>stat!$O$70:$O$73</c:f>
                <c:numCache>
                  <c:formatCode>General</c:formatCode>
                  <c:ptCount val="4"/>
                  <c:pt idx="0">
                    <c:v>215.98764532568148</c:v>
                  </c:pt>
                  <c:pt idx="1">
                    <c:v>165.07174470514349</c:v>
                  </c:pt>
                  <c:pt idx="2">
                    <c:v>89.168808447797872</c:v>
                  </c:pt>
                  <c:pt idx="3">
                    <c:v>145.97381317665523</c:v>
                  </c:pt>
                </c:numCache>
              </c:numRef>
            </c:plus>
            <c:minus>
              <c:numRef>
                <c:f>stat!$O$70:$O$73</c:f>
                <c:numCache>
                  <c:formatCode>General</c:formatCode>
                  <c:ptCount val="4"/>
                  <c:pt idx="0">
                    <c:v>215.98764532568148</c:v>
                  </c:pt>
                  <c:pt idx="1">
                    <c:v>165.07174470514349</c:v>
                  </c:pt>
                  <c:pt idx="2">
                    <c:v>89.168808447797872</c:v>
                  </c:pt>
                  <c:pt idx="3">
                    <c:v>145.97381317665523</c:v>
                  </c:pt>
                </c:numCache>
              </c:numRef>
            </c:minus>
          </c:errBars>
          <c:cat>
            <c:multiLvlStrRef>
              <c:f>stat!$L$70:$M$73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stat!$N$70:$N$73</c:f>
              <c:numCache>
                <c:formatCode>0.0</c:formatCode>
                <c:ptCount val="4"/>
                <c:pt idx="0">
                  <c:v>1600.3966666666668</c:v>
                </c:pt>
                <c:pt idx="1">
                  <c:v>1905.0199999999998</c:v>
                </c:pt>
                <c:pt idx="2">
                  <c:v>2185.4600000000005</c:v>
                </c:pt>
                <c:pt idx="3">
                  <c:v>2607.1166666666659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000128"/>
        <c:axId val="188001664"/>
      </c:barChart>
      <c:catAx>
        <c:axId val="1880001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8001664"/>
        <c:crosses val="autoZero"/>
        <c:auto val="1"/>
        <c:lblAlgn val="ctr"/>
        <c:lblOffset val="100"/>
        <c:noMultiLvlLbl val="0"/>
      </c:catAx>
      <c:valAx>
        <c:axId val="188001664"/>
        <c:scaling>
          <c:orientation val="minMax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8000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5875737307030172"/>
          <c:y val="4.8446910045335245E-2"/>
          <c:w val="0.71992478762735301"/>
          <c:h val="0.71427034120734911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3.584236376393545E-3"/>
                  <c:y val="0.18787878787878787"/>
                </c:manualLayout>
              </c:layout>
              <c:tx>
                <c:rich>
                  <a:bodyPr/>
                  <a:lstStyle/>
                  <a:p>
                    <a:r>
                      <a:rPr lang="en-US" b="1" smtClean="0"/>
                      <a:t>d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7921146953405018E-3"/>
                  <c:y val="0.23939393939393927"/>
                </c:manualLayout>
              </c:layout>
              <c:tx>
                <c:rich>
                  <a:bodyPr/>
                  <a:lstStyle/>
                  <a:p>
                    <a:r>
                      <a:rPr lang="en-US" b="1" smtClean="0"/>
                      <a:t>c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129032258064516E-2"/>
                  <c:y val="0.33030303030303032"/>
                </c:manualLayout>
              </c:layout>
              <c:tx>
                <c:rich>
                  <a:bodyPr/>
                  <a:lstStyle/>
                  <a:p>
                    <a:r>
                      <a:rPr lang="en-US" b="1" smtClean="0"/>
                      <a:t>b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0.41212121212121211"/>
                </c:manualLayout>
              </c:layout>
              <c:tx>
                <c:rich>
                  <a:bodyPr/>
                  <a:lstStyle/>
                  <a:p>
                    <a:r>
                      <a:rPr lang="en-US" b="1" smtClean="0"/>
                      <a:t>a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errBars>
            <c:errBarType val="both"/>
            <c:errValType val="cust"/>
            <c:noEndCap val="0"/>
            <c:plus>
              <c:numRef>
                <c:f>'9.7.19'!$O$59:$R$59</c:f>
                <c:numCache>
                  <c:formatCode>General</c:formatCode>
                  <c:ptCount val="4"/>
                  <c:pt idx="0">
                    <c:v>0.18872385502510447</c:v>
                  </c:pt>
                  <c:pt idx="1">
                    <c:v>1.0496640775372463</c:v>
                  </c:pt>
                  <c:pt idx="2">
                    <c:v>0.52605456897719616</c:v>
                  </c:pt>
                  <c:pt idx="3">
                    <c:v>1.0111829205297604</c:v>
                  </c:pt>
                </c:numCache>
              </c:numRef>
            </c:plus>
            <c:minus>
              <c:numRef>
                <c:f>'9.7.19'!$O$59:$R$59</c:f>
                <c:numCache>
                  <c:formatCode>General</c:formatCode>
                  <c:ptCount val="4"/>
                  <c:pt idx="0">
                    <c:v>0.18872385502510447</c:v>
                  </c:pt>
                  <c:pt idx="1">
                    <c:v>1.0496640775372463</c:v>
                  </c:pt>
                  <c:pt idx="2">
                    <c:v>0.52605456897719616</c:v>
                  </c:pt>
                  <c:pt idx="3">
                    <c:v>1.0111829205297604</c:v>
                  </c:pt>
                </c:numCache>
              </c:numRef>
            </c:minus>
          </c:errBars>
          <c:cat>
            <c:multiLvlStrRef>
              <c:f>'9.7.19'!$O$53:$R$54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'9.7.19'!$O$58:$R$58</c:f>
              <c:numCache>
                <c:formatCode>0.0</c:formatCode>
                <c:ptCount val="4"/>
                <c:pt idx="0">
                  <c:v>12.445925925925927</c:v>
                </c:pt>
                <c:pt idx="1">
                  <c:v>15.183178807947021</c:v>
                </c:pt>
                <c:pt idx="2">
                  <c:v>19.663955823293172</c:v>
                </c:pt>
                <c:pt idx="3">
                  <c:v>23.891043560606061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323136"/>
        <c:axId val="187324672"/>
      </c:barChart>
      <c:catAx>
        <c:axId val="1873231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7324672"/>
        <c:crosses val="autoZero"/>
        <c:auto val="1"/>
        <c:lblAlgn val="ctr"/>
        <c:lblOffset val="100"/>
        <c:noMultiLvlLbl val="0"/>
      </c:catAx>
      <c:valAx>
        <c:axId val="187324672"/>
        <c:scaling>
          <c:orientation val="minMax"/>
        </c:scaling>
        <c:delete val="0"/>
        <c:axPos val="l"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7323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854330708661417"/>
          <c:y val="4.5162373771075223E-2"/>
          <c:w val="0.77235947069116362"/>
          <c:h val="0.69529697676679303"/>
        </c:manualLayout>
      </c:layout>
      <c:barChart>
        <c:barDir val="col"/>
        <c:grouping val="clustered"/>
        <c:varyColors val="0"/>
        <c:ser>
          <c:idx val="0"/>
          <c:order val="0"/>
          <c:spPr>
            <a:ln>
              <a:solidFill>
                <a:schemeClr val="tx1"/>
              </a:solidFill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cost!$E$155:$H$156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cost!$E$157:$H$157</c:f>
              <c:numCache>
                <c:formatCode>0.00</c:formatCode>
                <c:ptCount val="4"/>
                <c:pt idx="0">
                  <c:v>0.57818999039821384</c:v>
                </c:pt>
                <c:pt idx="1">
                  <c:v>0.5749720912816314</c:v>
                </c:pt>
                <c:pt idx="2">
                  <c:v>0.89114216483282949</c:v>
                </c:pt>
                <c:pt idx="3">
                  <c:v>0.87742738359319894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8152448"/>
        <c:axId val="187568512"/>
      </c:barChart>
      <c:catAx>
        <c:axId val="188152448"/>
        <c:scaling>
          <c:orientation val="minMax"/>
        </c:scaling>
        <c:delete val="0"/>
        <c:axPos val="b"/>
        <c:majorTickMark val="out"/>
        <c:minorTickMark val="none"/>
        <c:tickLblPos val="nextTo"/>
        <c:crossAx val="187568512"/>
        <c:crosses val="autoZero"/>
        <c:auto val="1"/>
        <c:lblAlgn val="ctr"/>
        <c:lblOffset val="100"/>
        <c:noMultiLvlLbl val="0"/>
      </c:catAx>
      <c:valAx>
        <c:axId val="187568512"/>
        <c:scaling>
          <c:orientation val="minMax"/>
        </c:scaling>
        <c:delete val="0"/>
        <c:axPos val="l"/>
        <c:numFmt formatCode="0.00" sourceLinked="1"/>
        <c:majorTickMark val="out"/>
        <c:minorTickMark val="none"/>
        <c:tickLblPos val="nextTo"/>
        <c:crossAx val="1881524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Pyidaungsu" pitchFamily="34" charset="0"/>
          <a:cs typeface="Pyidaungsu" pitchFamily="34" charset="0"/>
        </a:defRPr>
      </a:pPr>
      <a:endParaRPr lang="en-US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9820694710458489"/>
          <c:y val="3.4699666603220991E-2"/>
          <c:w val="0.79204464540942277"/>
          <c:h val="0.74473590957851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cost!$C$148</c:f>
              <c:strCache>
                <c:ptCount val="1"/>
                <c:pt idx="0">
                  <c:v>Total cost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cat>
            <c:multiLvlStrRef>
              <c:f>cost!$D$146:$G$147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cost!$D$148:$G$148</c:f>
              <c:numCache>
                <c:formatCode>General</c:formatCode>
                <c:ptCount val="4"/>
                <c:pt idx="0">
                  <c:v>166560</c:v>
                </c:pt>
                <c:pt idx="1">
                  <c:v>197160</c:v>
                </c:pt>
                <c:pt idx="2">
                  <c:v>350560</c:v>
                </c:pt>
                <c:pt idx="3">
                  <c:v>411760</c:v>
                </c:pt>
              </c:numCache>
            </c:numRef>
          </c:val>
        </c:ser>
        <c:ser>
          <c:idx val="1"/>
          <c:order val="1"/>
          <c:tx>
            <c:strRef>
              <c:f>cost!$C$149</c:f>
              <c:strCache>
                <c:ptCount val="1"/>
                <c:pt idx="0">
                  <c:v>Total income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cat>
            <c:multiLvlStrRef>
              <c:f>cost!$D$146:$G$147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cost!$D$149:$G$149</c:f>
              <c:numCache>
                <c:formatCode>General</c:formatCode>
                <c:ptCount val="4"/>
                <c:pt idx="0">
                  <c:v>509660.14475627779</c:v>
                </c:pt>
                <c:pt idx="1">
                  <c:v>606316.40622147755</c:v>
                </c:pt>
                <c:pt idx="2">
                  <c:v>718362.71608721546</c:v>
                </c:pt>
                <c:pt idx="3">
                  <c:v>859937.1419519831</c:v>
                </c:pt>
              </c:numCache>
            </c:numRef>
          </c:val>
        </c:ser>
        <c:ser>
          <c:idx val="2"/>
          <c:order val="2"/>
          <c:tx>
            <c:strRef>
              <c:f>cost!$C$150</c:f>
              <c:strCache>
                <c:ptCount val="1"/>
                <c:pt idx="0">
                  <c:v>Profit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cat>
            <c:multiLvlStrRef>
              <c:f>cost!$D$146:$G$147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cost!$D$150:$G$150</c:f>
              <c:numCache>
                <c:formatCode>General</c:formatCode>
                <c:ptCount val="4"/>
                <c:pt idx="0">
                  <c:v>343100.14475627779</c:v>
                </c:pt>
                <c:pt idx="1">
                  <c:v>409156.40622147755</c:v>
                </c:pt>
                <c:pt idx="2">
                  <c:v>367802.71608721546</c:v>
                </c:pt>
                <c:pt idx="3">
                  <c:v>448177.1419519831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603584"/>
        <c:axId val="187617664"/>
      </c:barChart>
      <c:catAx>
        <c:axId val="1876035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7617664"/>
        <c:crosses val="autoZero"/>
        <c:auto val="1"/>
        <c:lblAlgn val="ctr"/>
        <c:lblOffset val="100"/>
        <c:noMultiLvlLbl val="0"/>
      </c:catAx>
      <c:valAx>
        <c:axId val="1876176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Pyidaungsu" pitchFamily="34" charset="0"/>
                <a:cs typeface="Pyidaungsu" pitchFamily="34" charset="0"/>
              </a:defRPr>
            </a:pPr>
            <a:endParaRPr lang="en-US"/>
          </a:p>
        </c:txPr>
        <c:crossAx val="1876035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0572450403159065"/>
          <c:y val="0.11710024621014435"/>
          <c:w val="0.64839209288028188"/>
          <c:h val="9.8446779752000529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1212691216628224"/>
          <c:y val="3.845062335958005E-2"/>
          <c:w val="0.76935456931519908"/>
          <c:h val="0.72127272285408772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invertIfNegative val="0"/>
          <c:cat>
            <c:multiLvlStrRef>
              <c:f>cost!$H$133:$K$134</c:f>
              <c:multiLvlStrCache>
                <c:ptCount val="4"/>
                <c:lvl>
                  <c:pt idx="0">
                    <c:v>S/2 d2</c:v>
                  </c:pt>
                  <c:pt idx="1">
                    <c:v>S/2 2d3</c:v>
                  </c:pt>
                  <c:pt idx="2">
                    <c:v>S/2 d2</c:v>
                  </c:pt>
                  <c:pt idx="3">
                    <c:v>S/2 2d3</c:v>
                  </c:pt>
                </c:lvl>
                <c:lvl>
                  <c:pt idx="0">
                    <c:v>No rain guard</c:v>
                  </c:pt>
                  <c:pt idx="2">
                    <c:v>Rain Guard</c:v>
                  </c:pt>
                </c:lvl>
              </c:multiLvlStrCache>
            </c:multiLvlStrRef>
          </c:cat>
          <c:val>
            <c:numRef>
              <c:f>cost!$H$135:$K$135</c:f>
              <c:numCache>
                <c:formatCode>General</c:formatCode>
                <c:ptCount val="4"/>
                <c:pt idx="0">
                  <c:v>343100.14475627779</c:v>
                </c:pt>
                <c:pt idx="1">
                  <c:v>409156.40622147755</c:v>
                </c:pt>
                <c:pt idx="2">
                  <c:v>367802.71608721546</c:v>
                </c:pt>
                <c:pt idx="3">
                  <c:v>448177.1419519831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669888"/>
        <c:axId val="186561664"/>
      </c:barChart>
      <c:catAx>
        <c:axId val="1876698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186561664"/>
        <c:crosses val="autoZero"/>
        <c:auto val="1"/>
        <c:lblAlgn val="ctr"/>
        <c:lblOffset val="100"/>
        <c:noMultiLvlLbl val="0"/>
      </c:catAx>
      <c:valAx>
        <c:axId val="1865616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876698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Pyidaungsu" pitchFamily="34" charset="0"/>
          <a:cs typeface="Pyidaungsu" pitchFamily="34" charset="0"/>
        </a:defRPr>
      </a:pPr>
      <a:endParaRPr lang="en-US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57028303024944"/>
          <c:y val="9.4926175612979349E-2"/>
          <c:w val="0.86344263657543319"/>
          <c:h val="0.634440992355494"/>
        </c:manualLayout>
      </c:layout>
      <c:lineChart>
        <c:grouping val="standard"/>
        <c:varyColors val="0"/>
        <c:ser>
          <c:idx val="0"/>
          <c:order val="0"/>
          <c:tx>
            <c:strRef>
              <c:f>'daily gtt (2)'!$O$2:$O$3</c:f>
              <c:strCache>
                <c:ptCount val="1"/>
                <c:pt idx="0">
                  <c:v>RG S/2 d2</c:v>
                </c:pt>
              </c:strCache>
            </c:strRef>
          </c:tx>
          <c:marker>
            <c:symbol val="diamond"/>
            <c:size val="5"/>
            <c:spPr>
              <a:solidFill>
                <a:schemeClr val="tx1"/>
              </a:solidFill>
            </c:spPr>
          </c:marker>
          <c:cat>
            <c:strRef>
              <c:f>'daily gtt (2)'!$N$4:$N$564</c:f>
              <c:strCache>
                <c:ptCount val="561"/>
                <c:pt idx="0">
                  <c:v>1.7.2018</c:v>
                </c:pt>
                <c:pt idx="1">
                  <c:v>2.7.2018</c:v>
                </c:pt>
                <c:pt idx="2">
                  <c:v>3.7.2018</c:v>
                </c:pt>
                <c:pt idx="3">
                  <c:v>4.7.2018</c:v>
                </c:pt>
                <c:pt idx="4">
                  <c:v>5.7.2018</c:v>
                </c:pt>
                <c:pt idx="5">
                  <c:v>7.7.2018</c:v>
                </c:pt>
                <c:pt idx="6">
                  <c:v>8.7.2018</c:v>
                </c:pt>
                <c:pt idx="7">
                  <c:v>9.7.2018</c:v>
                </c:pt>
                <c:pt idx="8">
                  <c:v>10.7.2018</c:v>
                </c:pt>
                <c:pt idx="9">
                  <c:v>11.7.2018</c:v>
                </c:pt>
                <c:pt idx="10">
                  <c:v>13.7.2018</c:v>
                </c:pt>
                <c:pt idx="11">
                  <c:v>14.7.2018</c:v>
                </c:pt>
                <c:pt idx="12">
                  <c:v>15.7.2018</c:v>
                </c:pt>
                <c:pt idx="13">
                  <c:v>16.7.2018</c:v>
                </c:pt>
                <c:pt idx="14">
                  <c:v>17.7.2018</c:v>
                </c:pt>
                <c:pt idx="15">
                  <c:v>19.7.2018</c:v>
                </c:pt>
                <c:pt idx="16">
                  <c:v>20.7.2018</c:v>
                </c:pt>
                <c:pt idx="17">
                  <c:v>21.7.2018</c:v>
                </c:pt>
                <c:pt idx="18">
                  <c:v>22.7.2018</c:v>
                </c:pt>
                <c:pt idx="19">
                  <c:v>23.7.2018</c:v>
                </c:pt>
                <c:pt idx="20">
                  <c:v>24.7.2018</c:v>
                </c:pt>
                <c:pt idx="21">
                  <c:v>25.7.2018</c:v>
                </c:pt>
                <c:pt idx="22">
                  <c:v>26.7.2018</c:v>
                </c:pt>
                <c:pt idx="23">
                  <c:v>27.7.2018</c:v>
                </c:pt>
                <c:pt idx="24">
                  <c:v>28.7.2018</c:v>
                </c:pt>
                <c:pt idx="25">
                  <c:v>29.7.2018</c:v>
                </c:pt>
                <c:pt idx="26">
                  <c:v>30.7.2018</c:v>
                </c:pt>
                <c:pt idx="27">
                  <c:v>31.7.2018</c:v>
                </c:pt>
                <c:pt idx="28">
                  <c:v>1.8.2018</c:v>
                </c:pt>
                <c:pt idx="29">
                  <c:v>2.8.2018</c:v>
                </c:pt>
                <c:pt idx="30">
                  <c:v>3.8.2018</c:v>
                </c:pt>
                <c:pt idx="31">
                  <c:v>4.8.2018</c:v>
                </c:pt>
                <c:pt idx="32">
                  <c:v>5.8.2018</c:v>
                </c:pt>
                <c:pt idx="33">
                  <c:v>6.8.2018</c:v>
                </c:pt>
                <c:pt idx="34">
                  <c:v>7.8.2018</c:v>
                </c:pt>
                <c:pt idx="35">
                  <c:v>8.8.2018</c:v>
                </c:pt>
                <c:pt idx="36">
                  <c:v>9.8.2018</c:v>
                </c:pt>
                <c:pt idx="37">
                  <c:v>10.8.2018</c:v>
                </c:pt>
                <c:pt idx="38">
                  <c:v>11.8.2018</c:v>
                </c:pt>
                <c:pt idx="39">
                  <c:v>12.8.2018</c:v>
                </c:pt>
                <c:pt idx="40">
                  <c:v>13.8.2018</c:v>
                </c:pt>
                <c:pt idx="41">
                  <c:v>14.8.2018</c:v>
                </c:pt>
                <c:pt idx="42">
                  <c:v>15.8.2018</c:v>
                </c:pt>
                <c:pt idx="43">
                  <c:v>16.8.2018</c:v>
                </c:pt>
                <c:pt idx="44">
                  <c:v>17.8.2018</c:v>
                </c:pt>
                <c:pt idx="45">
                  <c:v>18.8.2018</c:v>
                </c:pt>
                <c:pt idx="46">
                  <c:v>19.8.2018</c:v>
                </c:pt>
                <c:pt idx="47">
                  <c:v>20.8.2018</c:v>
                </c:pt>
                <c:pt idx="48">
                  <c:v>21.8.2018</c:v>
                </c:pt>
                <c:pt idx="49">
                  <c:v>22.8.2018</c:v>
                </c:pt>
                <c:pt idx="50">
                  <c:v>23.8.2018</c:v>
                </c:pt>
                <c:pt idx="51">
                  <c:v>24.8.2018</c:v>
                </c:pt>
                <c:pt idx="52">
                  <c:v>25.8.2018</c:v>
                </c:pt>
                <c:pt idx="53">
                  <c:v>26.8.2018</c:v>
                </c:pt>
                <c:pt idx="54">
                  <c:v>27.8.2018</c:v>
                </c:pt>
                <c:pt idx="55">
                  <c:v>28.8.2018</c:v>
                </c:pt>
                <c:pt idx="56">
                  <c:v>29.8.2018</c:v>
                </c:pt>
                <c:pt idx="57">
                  <c:v>30.8.2018</c:v>
                </c:pt>
                <c:pt idx="58">
                  <c:v>31.8.2018</c:v>
                </c:pt>
                <c:pt idx="59">
                  <c:v>1.9.2018</c:v>
                </c:pt>
                <c:pt idx="60">
                  <c:v>2.9.2018</c:v>
                </c:pt>
                <c:pt idx="61">
                  <c:v>3.9.2018</c:v>
                </c:pt>
                <c:pt idx="62">
                  <c:v>4.9.2018</c:v>
                </c:pt>
                <c:pt idx="63">
                  <c:v>5.9.2018</c:v>
                </c:pt>
                <c:pt idx="64">
                  <c:v>6.9.2018</c:v>
                </c:pt>
                <c:pt idx="65">
                  <c:v>7.9.2018</c:v>
                </c:pt>
                <c:pt idx="66">
                  <c:v>8.9.2018</c:v>
                </c:pt>
                <c:pt idx="67">
                  <c:v>9.9.2018</c:v>
                </c:pt>
                <c:pt idx="68">
                  <c:v>10.9.2018</c:v>
                </c:pt>
                <c:pt idx="69">
                  <c:v>11.9.2018</c:v>
                </c:pt>
                <c:pt idx="70">
                  <c:v>12.9.2018</c:v>
                </c:pt>
                <c:pt idx="71">
                  <c:v>13.9.2018</c:v>
                </c:pt>
                <c:pt idx="72">
                  <c:v>14.9.2018</c:v>
                </c:pt>
                <c:pt idx="73">
                  <c:v>15.9.2018</c:v>
                </c:pt>
                <c:pt idx="74">
                  <c:v>16.9.2018</c:v>
                </c:pt>
                <c:pt idx="75">
                  <c:v>17.9.2018</c:v>
                </c:pt>
                <c:pt idx="76">
                  <c:v>18.9.2018</c:v>
                </c:pt>
                <c:pt idx="77">
                  <c:v>19.9.2018</c:v>
                </c:pt>
                <c:pt idx="78">
                  <c:v>20.9.2018</c:v>
                </c:pt>
                <c:pt idx="79">
                  <c:v>21.9.2018</c:v>
                </c:pt>
                <c:pt idx="80">
                  <c:v>22.9.2018</c:v>
                </c:pt>
                <c:pt idx="81">
                  <c:v>23.9.2018</c:v>
                </c:pt>
                <c:pt idx="82">
                  <c:v>24.9.2018</c:v>
                </c:pt>
                <c:pt idx="83">
                  <c:v>25.9.2018</c:v>
                </c:pt>
                <c:pt idx="84">
                  <c:v>26.9.2018</c:v>
                </c:pt>
                <c:pt idx="85">
                  <c:v>27.9.2018</c:v>
                </c:pt>
                <c:pt idx="86">
                  <c:v>28.9.2018</c:v>
                </c:pt>
                <c:pt idx="87">
                  <c:v>29.9.2018</c:v>
                </c:pt>
                <c:pt idx="88">
                  <c:v>30.9.2018</c:v>
                </c:pt>
                <c:pt idx="89">
                  <c:v>1.10.2018</c:v>
                </c:pt>
                <c:pt idx="90">
                  <c:v>2.10.2018</c:v>
                </c:pt>
                <c:pt idx="91">
                  <c:v>3.10.2018</c:v>
                </c:pt>
                <c:pt idx="92">
                  <c:v>4.10.2018</c:v>
                </c:pt>
                <c:pt idx="93">
                  <c:v>5.10.2018</c:v>
                </c:pt>
                <c:pt idx="94">
                  <c:v>6.10.2018</c:v>
                </c:pt>
                <c:pt idx="95">
                  <c:v>7.10.2018</c:v>
                </c:pt>
                <c:pt idx="96">
                  <c:v>8.10.2018</c:v>
                </c:pt>
                <c:pt idx="97">
                  <c:v>9.10.2018</c:v>
                </c:pt>
                <c:pt idx="98">
                  <c:v>10.10.2018</c:v>
                </c:pt>
                <c:pt idx="99">
                  <c:v>11.10.2018</c:v>
                </c:pt>
                <c:pt idx="100">
                  <c:v>12.10.2018</c:v>
                </c:pt>
                <c:pt idx="101">
                  <c:v>13.10.2018</c:v>
                </c:pt>
                <c:pt idx="102">
                  <c:v>14.10.2018</c:v>
                </c:pt>
                <c:pt idx="103">
                  <c:v>15.10.2018</c:v>
                </c:pt>
                <c:pt idx="104">
                  <c:v>16.10.2018</c:v>
                </c:pt>
                <c:pt idx="105">
                  <c:v>17.10.2018</c:v>
                </c:pt>
                <c:pt idx="106">
                  <c:v>18.10.2018</c:v>
                </c:pt>
                <c:pt idx="107">
                  <c:v>19.10.2018</c:v>
                </c:pt>
                <c:pt idx="108">
                  <c:v>20.10.2018</c:v>
                </c:pt>
                <c:pt idx="109">
                  <c:v>21.10.2018</c:v>
                </c:pt>
                <c:pt idx="110">
                  <c:v>22.10.2018</c:v>
                </c:pt>
                <c:pt idx="111">
                  <c:v>23.10.2018</c:v>
                </c:pt>
                <c:pt idx="112">
                  <c:v>24.10.2018</c:v>
                </c:pt>
                <c:pt idx="113">
                  <c:v>25.10.2018</c:v>
                </c:pt>
                <c:pt idx="114">
                  <c:v>26.10.2018</c:v>
                </c:pt>
                <c:pt idx="115">
                  <c:v>27.10.2018</c:v>
                </c:pt>
                <c:pt idx="116">
                  <c:v>28.10.2018</c:v>
                </c:pt>
                <c:pt idx="117">
                  <c:v>29.10.2018</c:v>
                </c:pt>
                <c:pt idx="118">
                  <c:v>30.10.2018</c:v>
                </c:pt>
                <c:pt idx="119">
                  <c:v>31.10.2018</c:v>
                </c:pt>
                <c:pt idx="120">
                  <c:v>1.11.2018</c:v>
                </c:pt>
                <c:pt idx="121">
                  <c:v>2.11.2018</c:v>
                </c:pt>
                <c:pt idx="122">
                  <c:v>3.11.2018</c:v>
                </c:pt>
                <c:pt idx="123">
                  <c:v>4.11.2018</c:v>
                </c:pt>
                <c:pt idx="124">
                  <c:v>5.11.2018</c:v>
                </c:pt>
                <c:pt idx="125">
                  <c:v>6.11.2018</c:v>
                </c:pt>
                <c:pt idx="126">
                  <c:v>7.11.2018</c:v>
                </c:pt>
                <c:pt idx="127">
                  <c:v>8.11.2018</c:v>
                </c:pt>
                <c:pt idx="128">
                  <c:v>9.11.2018</c:v>
                </c:pt>
                <c:pt idx="129">
                  <c:v>10.11.2018</c:v>
                </c:pt>
                <c:pt idx="130">
                  <c:v>11.11.2018</c:v>
                </c:pt>
                <c:pt idx="131">
                  <c:v>12.11.2018</c:v>
                </c:pt>
                <c:pt idx="132">
                  <c:v>13.11.2018</c:v>
                </c:pt>
                <c:pt idx="133">
                  <c:v>14.11.2018</c:v>
                </c:pt>
                <c:pt idx="134">
                  <c:v>15.11.2018</c:v>
                </c:pt>
                <c:pt idx="135">
                  <c:v>16.11.2018</c:v>
                </c:pt>
                <c:pt idx="136">
                  <c:v>17.11.2018</c:v>
                </c:pt>
                <c:pt idx="137">
                  <c:v>18.11.2018</c:v>
                </c:pt>
                <c:pt idx="138">
                  <c:v>19.11.2018</c:v>
                </c:pt>
                <c:pt idx="139">
                  <c:v>20.11.2018</c:v>
                </c:pt>
                <c:pt idx="140">
                  <c:v>21.11.2018</c:v>
                </c:pt>
                <c:pt idx="141">
                  <c:v>22.11.2018</c:v>
                </c:pt>
                <c:pt idx="142">
                  <c:v>23.11.2018</c:v>
                </c:pt>
                <c:pt idx="143">
                  <c:v>24.11.2018</c:v>
                </c:pt>
                <c:pt idx="144">
                  <c:v>25.11.2018</c:v>
                </c:pt>
                <c:pt idx="145">
                  <c:v>26.11.2018</c:v>
                </c:pt>
                <c:pt idx="146">
                  <c:v>27.11.2018</c:v>
                </c:pt>
                <c:pt idx="147">
                  <c:v>28.11.2018</c:v>
                </c:pt>
                <c:pt idx="148">
                  <c:v>29.11.2018</c:v>
                </c:pt>
                <c:pt idx="149">
                  <c:v>30.11.2018</c:v>
                </c:pt>
                <c:pt idx="150">
                  <c:v>1.12.2018</c:v>
                </c:pt>
                <c:pt idx="151">
                  <c:v>2.12.2018</c:v>
                </c:pt>
                <c:pt idx="152">
                  <c:v>3.12.2018</c:v>
                </c:pt>
                <c:pt idx="153">
                  <c:v>4.12.2018</c:v>
                </c:pt>
                <c:pt idx="154">
                  <c:v>5.12.2018</c:v>
                </c:pt>
                <c:pt idx="155">
                  <c:v>6.12.2018</c:v>
                </c:pt>
                <c:pt idx="156">
                  <c:v>7.12.2018</c:v>
                </c:pt>
                <c:pt idx="157">
                  <c:v>8.12.2018</c:v>
                </c:pt>
                <c:pt idx="158">
                  <c:v>9.12.2018</c:v>
                </c:pt>
                <c:pt idx="159">
                  <c:v>10.12.2018</c:v>
                </c:pt>
                <c:pt idx="160">
                  <c:v>11.12.2018</c:v>
                </c:pt>
                <c:pt idx="161">
                  <c:v>12.12.2018</c:v>
                </c:pt>
                <c:pt idx="162">
                  <c:v>13.12.2018</c:v>
                </c:pt>
                <c:pt idx="163">
                  <c:v>14.12.2018</c:v>
                </c:pt>
                <c:pt idx="164">
                  <c:v>15.12.2018</c:v>
                </c:pt>
                <c:pt idx="165">
                  <c:v>16.12.2018</c:v>
                </c:pt>
                <c:pt idx="166">
                  <c:v>17.12.2018</c:v>
                </c:pt>
                <c:pt idx="167">
                  <c:v>18.12.2018</c:v>
                </c:pt>
                <c:pt idx="168">
                  <c:v>19.12.2018</c:v>
                </c:pt>
                <c:pt idx="169">
                  <c:v>20.12.2018</c:v>
                </c:pt>
                <c:pt idx="170">
                  <c:v>21.12.2018</c:v>
                </c:pt>
                <c:pt idx="171">
                  <c:v>22.12.2018</c:v>
                </c:pt>
                <c:pt idx="172">
                  <c:v>23.12.2018</c:v>
                </c:pt>
                <c:pt idx="173">
                  <c:v>24.12.2018</c:v>
                </c:pt>
                <c:pt idx="174">
                  <c:v>25.12.2018</c:v>
                </c:pt>
                <c:pt idx="175">
                  <c:v>26.12.2018</c:v>
                </c:pt>
                <c:pt idx="176">
                  <c:v>27.12.2018</c:v>
                </c:pt>
                <c:pt idx="177">
                  <c:v>28.12.2018</c:v>
                </c:pt>
                <c:pt idx="178">
                  <c:v>29.12.2018</c:v>
                </c:pt>
                <c:pt idx="179">
                  <c:v>30.12.2018</c:v>
                </c:pt>
                <c:pt idx="180">
                  <c:v>31.12.2018</c:v>
                </c:pt>
                <c:pt idx="181">
                  <c:v>1.1.2019</c:v>
                </c:pt>
                <c:pt idx="182">
                  <c:v>2.1.2019</c:v>
                </c:pt>
                <c:pt idx="183">
                  <c:v>3.1.2019</c:v>
                </c:pt>
                <c:pt idx="184">
                  <c:v>4.1.2019</c:v>
                </c:pt>
                <c:pt idx="185">
                  <c:v>5.1.2019</c:v>
                </c:pt>
                <c:pt idx="186">
                  <c:v>6.1.2019</c:v>
                </c:pt>
                <c:pt idx="187">
                  <c:v>7.1.2019</c:v>
                </c:pt>
                <c:pt idx="188">
                  <c:v>8.1.2019</c:v>
                </c:pt>
                <c:pt idx="189">
                  <c:v>9.1.2019</c:v>
                </c:pt>
                <c:pt idx="190">
                  <c:v>10.1.2019</c:v>
                </c:pt>
                <c:pt idx="191">
                  <c:v>11.1.2019</c:v>
                </c:pt>
                <c:pt idx="192">
                  <c:v>12.1.2019</c:v>
                </c:pt>
                <c:pt idx="193">
                  <c:v>13.1.2019</c:v>
                </c:pt>
                <c:pt idx="194">
                  <c:v>14.1.2019</c:v>
                </c:pt>
                <c:pt idx="195">
                  <c:v>15.1.2019</c:v>
                </c:pt>
                <c:pt idx="196">
                  <c:v>16.1.2019</c:v>
                </c:pt>
                <c:pt idx="197">
                  <c:v>17.1.2019</c:v>
                </c:pt>
                <c:pt idx="198">
                  <c:v>18.1.2019</c:v>
                </c:pt>
                <c:pt idx="199">
                  <c:v>19.1.2019</c:v>
                </c:pt>
                <c:pt idx="200">
                  <c:v>20.1.2019</c:v>
                </c:pt>
                <c:pt idx="201">
                  <c:v>21.1.2019</c:v>
                </c:pt>
                <c:pt idx="202">
                  <c:v>22.1.2019</c:v>
                </c:pt>
                <c:pt idx="203">
                  <c:v>23.1.2019</c:v>
                </c:pt>
                <c:pt idx="204">
                  <c:v>24.1.2019</c:v>
                </c:pt>
                <c:pt idx="205">
                  <c:v>25.1.2019</c:v>
                </c:pt>
                <c:pt idx="206">
                  <c:v>26.1.2019</c:v>
                </c:pt>
                <c:pt idx="207">
                  <c:v>27.1.2019</c:v>
                </c:pt>
                <c:pt idx="208">
                  <c:v>28.1.2019</c:v>
                </c:pt>
                <c:pt idx="209">
                  <c:v>29.1.2019</c:v>
                </c:pt>
                <c:pt idx="210">
                  <c:v>30.1.2019</c:v>
                </c:pt>
                <c:pt idx="211">
                  <c:v>31.1.2019</c:v>
                </c:pt>
                <c:pt idx="212">
                  <c:v>1.2.2019</c:v>
                </c:pt>
                <c:pt idx="213">
                  <c:v>2.2.2019</c:v>
                </c:pt>
                <c:pt idx="214">
                  <c:v>3.2.2019</c:v>
                </c:pt>
                <c:pt idx="215">
                  <c:v>4.2.2019</c:v>
                </c:pt>
                <c:pt idx="216">
                  <c:v>5.2.2019</c:v>
                </c:pt>
                <c:pt idx="217">
                  <c:v>6.2.2019</c:v>
                </c:pt>
                <c:pt idx="218">
                  <c:v>7.2.2019</c:v>
                </c:pt>
                <c:pt idx="219">
                  <c:v>8.2.2019</c:v>
                </c:pt>
                <c:pt idx="220">
                  <c:v>9.2.2019</c:v>
                </c:pt>
                <c:pt idx="221">
                  <c:v>10.2.2019</c:v>
                </c:pt>
                <c:pt idx="222">
                  <c:v>11.2.2019</c:v>
                </c:pt>
                <c:pt idx="223">
                  <c:v>12.2.2019</c:v>
                </c:pt>
                <c:pt idx="224">
                  <c:v>13.2.2019</c:v>
                </c:pt>
                <c:pt idx="225">
                  <c:v>14.2.2019</c:v>
                </c:pt>
                <c:pt idx="226">
                  <c:v>15.2.2019</c:v>
                </c:pt>
                <c:pt idx="227">
                  <c:v>16.2.2019</c:v>
                </c:pt>
                <c:pt idx="228">
                  <c:v>17.2.2019</c:v>
                </c:pt>
                <c:pt idx="229">
                  <c:v>18.2.2019</c:v>
                </c:pt>
                <c:pt idx="230">
                  <c:v>19.2.2019</c:v>
                </c:pt>
                <c:pt idx="231">
                  <c:v>20.2.2019</c:v>
                </c:pt>
                <c:pt idx="232">
                  <c:v>21.2.2019</c:v>
                </c:pt>
                <c:pt idx="233">
                  <c:v>22.2.2019</c:v>
                </c:pt>
                <c:pt idx="234">
                  <c:v>23.2.2019</c:v>
                </c:pt>
                <c:pt idx="235">
                  <c:v>24.2.2019</c:v>
                </c:pt>
                <c:pt idx="236">
                  <c:v>25.2.2019</c:v>
                </c:pt>
                <c:pt idx="237">
                  <c:v>26.2.2019</c:v>
                </c:pt>
                <c:pt idx="238">
                  <c:v>27.2.2019</c:v>
                </c:pt>
                <c:pt idx="239">
                  <c:v>28.2.2019</c:v>
                </c:pt>
                <c:pt idx="240">
                  <c:v>1.3.2019</c:v>
                </c:pt>
                <c:pt idx="241">
                  <c:v>2.3.2019</c:v>
                </c:pt>
                <c:pt idx="242">
                  <c:v>3.3.2019</c:v>
                </c:pt>
                <c:pt idx="243">
                  <c:v>4.3.2019</c:v>
                </c:pt>
                <c:pt idx="244">
                  <c:v>5.3.2019</c:v>
                </c:pt>
                <c:pt idx="245">
                  <c:v>6.3.2019</c:v>
                </c:pt>
                <c:pt idx="246">
                  <c:v>7.3.2019</c:v>
                </c:pt>
                <c:pt idx="247">
                  <c:v>8.3.2019</c:v>
                </c:pt>
                <c:pt idx="248">
                  <c:v>9.3.2019</c:v>
                </c:pt>
                <c:pt idx="249">
                  <c:v>10.3.2019</c:v>
                </c:pt>
                <c:pt idx="250">
                  <c:v>11.3.2019</c:v>
                </c:pt>
                <c:pt idx="251">
                  <c:v>12.3.2019</c:v>
                </c:pt>
                <c:pt idx="252">
                  <c:v>13.3.2019</c:v>
                </c:pt>
                <c:pt idx="253">
                  <c:v>14.3.2019</c:v>
                </c:pt>
                <c:pt idx="254">
                  <c:v>15.3.2019</c:v>
                </c:pt>
                <c:pt idx="255">
                  <c:v>16.3.2019</c:v>
                </c:pt>
                <c:pt idx="256">
                  <c:v>17.3.2019</c:v>
                </c:pt>
                <c:pt idx="257">
                  <c:v>18.3.2019</c:v>
                </c:pt>
                <c:pt idx="258">
                  <c:v>19.3.2019</c:v>
                </c:pt>
                <c:pt idx="259">
                  <c:v>20.3.2019</c:v>
                </c:pt>
                <c:pt idx="260">
                  <c:v>21.3.2019</c:v>
                </c:pt>
                <c:pt idx="261">
                  <c:v>22.3.2019</c:v>
                </c:pt>
                <c:pt idx="262">
                  <c:v>23.3.2019</c:v>
                </c:pt>
                <c:pt idx="263">
                  <c:v>24.3.2019</c:v>
                </c:pt>
                <c:pt idx="264">
                  <c:v>25.3.2019</c:v>
                </c:pt>
                <c:pt idx="265">
                  <c:v>26.3.2019</c:v>
                </c:pt>
                <c:pt idx="266">
                  <c:v>27.3.09</c:v>
                </c:pt>
                <c:pt idx="267">
                  <c:v>28.3.2019</c:v>
                </c:pt>
                <c:pt idx="268">
                  <c:v>29.3.2019</c:v>
                </c:pt>
                <c:pt idx="269">
                  <c:v>30.3.2019</c:v>
                </c:pt>
                <c:pt idx="270">
                  <c:v>31.3.2019</c:v>
                </c:pt>
                <c:pt idx="271">
                  <c:v>1.4.2019</c:v>
                </c:pt>
                <c:pt idx="272">
                  <c:v>2.4.2019</c:v>
                </c:pt>
                <c:pt idx="273">
                  <c:v>3.4.2019</c:v>
                </c:pt>
                <c:pt idx="274">
                  <c:v>4.4.2019</c:v>
                </c:pt>
                <c:pt idx="275">
                  <c:v>5.4.2019</c:v>
                </c:pt>
                <c:pt idx="276">
                  <c:v>6.4.2019</c:v>
                </c:pt>
                <c:pt idx="277">
                  <c:v>7.4.2019</c:v>
                </c:pt>
                <c:pt idx="278">
                  <c:v>8.4.2019</c:v>
                </c:pt>
                <c:pt idx="279">
                  <c:v>9.4.2019</c:v>
                </c:pt>
                <c:pt idx="280">
                  <c:v>10.4.2019</c:v>
                </c:pt>
                <c:pt idx="281">
                  <c:v>11.4.2019</c:v>
                </c:pt>
                <c:pt idx="282">
                  <c:v>12.4.2019</c:v>
                </c:pt>
                <c:pt idx="283">
                  <c:v>13.4.2019</c:v>
                </c:pt>
                <c:pt idx="284">
                  <c:v>14.4.2019</c:v>
                </c:pt>
                <c:pt idx="285">
                  <c:v>15.4.2019</c:v>
                </c:pt>
                <c:pt idx="286">
                  <c:v>16.4.2019</c:v>
                </c:pt>
                <c:pt idx="287">
                  <c:v>17.4.2019</c:v>
                </c:pt>
                <c:pt idx="288">
                  <c:v>18.4.2019</c:v>
                </c:pt>
                <c:pt idx="289">
                  <c:v>19.4.2019</c:v>
                </c:pt>
                <c:pt idx="290">
                  <c:v>20.4.2019</c:v>
                </c:pt>
                <c:pt idx="291">
                  <c:v>21.4.2019</c:v>
                </c:pt>
                <c:pt idx="292">
                  <c:v>22.4.2019</c:v>
                </c:pt>
                <c:pt idx="293">
                  <c:v>23.4.2019</c:v>
                </c:pt>
                <c:pt idx="294">
                  <c:v>24.4.2019</c:v>
                </c:pt>
                <c:pt idx="295">
                  <c:v>25.4.2019</c:v>
                </c:pt>
                <c:pt idx="296">
                  <c:v>26.4.2019</c:v>
                </c:pt>
                <c:pt idx="297">
                  <c:v>27.4.2009</c:v>
                </c:pt>
                <c:pt idx="298">
                  <c:v>28.4.2019</c:v>
                </c:pt>
                <c:pt idx="299">
                  <c:v>29.4.2019</c:v>
                </c:pt>
                <c:pt idx="300">
                  <c:v>30.4.2019</c:v>
                </c:pt>
                <c:pt idx="301">
                  <c:v>1.5.2019</c:v>
                </c:pt>
                <c:pt idx="302">
                  <c:v>2.5.2019</c:v>
                </c:pt>
                <c:pt idx="303">
                  <c:v>3.5.2019</c:v>
                </c:pt>
                <c:pt idx="304">
                  <c:v>4.5.2019</c:v>
                </c:pt>
                <c:pt idx="305">
                  <c:v>5.5.2019</c:v>
                </c:pt>
                <c:pt idx="306">
                  <c:v>6.5.2019</c:v>
                </c:pt>
                <c:pt idx="307">
                  <c:v>7.5.2019</c:v>
                </c:pt>
                <c:pt idx="308">
                  <c:v>8.5.2019</c:v>
                </c:pt>
                <c:pt idx="309">
                  <c:v>9.5.2019</c:v>
                </c:pt>
                <c:pt idx="310">
                  <c:v>10.5.2019</c:v>
                </c:pt>
                <c:pt idx="311">
                  <c:v>11.5.2019</c:v>
                </c:pt>
                <c:pt idx="312">
                  <c:v>12.5.2019</c:v>
                </c:pt>
                <c:pt idx="313">
                  <c:v>13.5.2019</c:v>
                </c:pt>
                <c:pt idx="314">
                  <c:v>14.5.2019</c:v>
                </c:pt>
                <c:pt idx="315">
                  <c:v>15.5.2019</c:v>
                </c:pt>
                <c:pt idx="316">
                  <c:v>16.5.2019</c:v>
                </c:pt>
                <c:pt idx="317">
                  <c:v>17.5.2019</c:v>
                </c:pt>
                <c:pt idx="318">
                  <c:v>18.5.2019</c:v>
                </c:pt>
                <c:pt idx="319">
                  <c:v>19.5.2019</c:v>
                </c:pt>
                <c:pt idx="320">
                  <c:v>20.5.2019</c:v>
                </c:pt>
                <c:pt idx="321">
                  <c:v>21.5.2019</c:v>
                </c:pt>
                <c:pt idx="322">
                  <c:v>22.5.2019</c:v>
                </c:pt>
                <c:pt idx="323">
                  <c:v>23.5.2019</c:v>
                </c:pt>
                <c:pt idx="324">
                  <c:v>24.5.2019</c:v>
                </c:pt>
                <c:pt idx="325">
                  <c:v>25.5.2019</c:v>
                </c:pt>
                <c:pt idx="326">
                  <c:v>26.5.2019</c:v>
                </c:pt>
                <c:pt idx="327">
                  <c:v>27.5.2009</c:v>
                </c:pt>
                <c:pt idx="328">
                  <c:v>28.5.2019</c:v>
                </c:pt>
                <c:pt idx="329">
                  <c:v>29.5.2019</c:v>
                </c:pt>
                <c:pt idx="330">
                  <c:v>30.5.2019</c:v>
                </c:pt>
                <c:pt idx="331">
                  <c:v>31.5.2019</c:v>
                </c:pt>
                <c:pt idx="334">
                  <c:v>1.6.2019</c:v>
                </c:pt>
                <c:pt idx="335">
                  <c:v>2.6.2019</c:v>
                </c:pt>
                <c:pt idx="336">
                  <c:v>3.6.2019</c:v>
                </c:pt>
                <c:pt idx="337">
                  <c:v>4.6.2019</c:v>
                </c:pt>
                <c:pt idx="338">
                  <c:v>5.6.2019</c:v>
                </c:pt>
                <c:pt idx="339">
                  <c:v>6.6.2019</c:v>
                </c:pt>
                <c:pt idx="340">
                  <c:v>7.6.2019</c:v>
                </c:pt>
                <c:pt idx="341">
                  <c:v>8.6.2019</c:v>
                </c:pt>
                <c:pt idx="342">
                  <c:v>9.6.2019</c:v>
                </c:pt>
                <c:pt idx="343">
                  <c:v>10.6.2019</c:v>
                </c:pt>
                <c:pt idx="344">
                  <c:v>11.6.2019</c:v>
                </c:pt>
                <c:pt idx="345">
                  <c:v>12.6.2019</c:v>
                </c:pt>
                <c:pt idx="346">
                  <c:v>13.6.2019</c:v>
                </c:pt>
                <c:pt idx="347">
                  <c:v>14.6.2019</c:v>
                </c:pt>
                <c:pt idx="348">
                  <c:v>15.6.2019</c:v>
                </c:pt>
                <c:pt idx="349">
                  <c:v>16.6.2019</c:v>
                </c:pt>
                <c:pt idx="350">
                  <c:v>17.6.2019</c:v>
                </c:pt>
                <c:pt idx="351">
                  <c:v>18.6.2019</c:v>
                </c:pt>
                <c:pt idx="352">
                  <c:v>19.6.2019</c:v>
                </c:pt>
                <c:pt idx="353">
                  <c:v>20.6.2019</c:v>
                </c:pt>
                <c:pt idx="354">
                  <c:v>21.6.2019</c:v>
                </c:pt>
                <c:pt idx="355">
                  <c:v>22.6.2019</c:v>
                </c:pt>
                <c:pt idx="356">
                  <c:v>23.6.2019</c:v>
                </c:pt>
                <c:pt idx="357">
                  <c:v>24.6.2019</c:v>
                </c:pt>
                <c:pt idx="358">
                  <c:v>25.6.2019</c:v>
                </c:pt>
                <c:pt idx="359">
                  <c:v>26.6.2019</c:v>
                </c:pt>
                <c:pt idx="360">
                  <c:v>27.6.2009</c:v>
                </c:pt>
                <c:pt idx="361">
                  <c:v>28.6.2019</c:v>
                </c:pt>
                <c:pt idx="362">
                  <c:v>29.6.2019</c:v>
                </c:pt>
                <c:pt idx="363">
                  <c:v>30.6.2019</c:v>
                </c:pt>
                <c:pt idx="364">
                  <c:v>1.7.2019</c:v>
                </c:pt>
                <c:pt idx="365">
                  <c:v>2.7.2019</c:v>
                </c:pt>
                <c:pt idx="366">
                  <c:v>3.7.2019</c:v>
                </c:pt>
                <c:pt idx="367">
                  <c:v>4.7.2019</c:v>
                </c:pt>
                <c:pt idx="368">
                  <c:v>5.7.2019</c:v>
                </c:pt>
                <c:pt idx="369">
                  <c:v>6.7.2019</c:v>
                </c:pt>
                <c:pt idx="370">
                  <c:v>7.7.2019</c:v>
                </c:pt>
                <c:pt idx="371">
                  <c:v>8.7.2019</c:v>
                </c:pt>
                <c:pt idx="372">
                  <c:v>9.7.2019</c:v>
                </c:pt>
                <c:pt idx="373">
                  <c:v>10.7.2019</c:v>
                </c:pt>
                <c:pt idx="374">
                  <c:v>11.7.2019</c:v>
                </c:pt>
                <c:pt idx="375">
                  <c:v>12.7.2019</c:v>
                </c:pt>
                <c:pt idx="376">
                  <c:v>13.7.2019</c:v>
                </c:pt>
                <c:pt idx="377">
                  <c:v>14.7.2019</c:v>
                </c:pt>
                <c:pt idx="378">
                  <c:v>15.7.2019</c:v>
                </c:pt>
                <c:pt idx="379">
                  <c:v>16.7.2019</c:v>
                </c:pt>
                <c:pt idx="380">
                  <c:v>17.7.2019</c:v>
                </c:pt>
                <c:pt idx="381">
                  <c:v>18.7.2019</c:v>
                </c:pt>
                <c:pt idx="382">
                  <c:v>19.7.2019</c:v>
                </c:pt>
                <c:pt idx="383">
                  <c:v>20.7.2019</c:v>
                </c:pt>
                <c:pt idx="384">
                  <c:v>21.7.2019</c:v>
                </c:pt>
                <c:pt idx="385">
                  <c:v>22.7.2019</c:v>
                </c:pt>
                <c:pt idx="386">
                  <c:v>23.7.2019</c:v>
                </c:pt>
                <c:pt idx="387">
                  <c:v>24.7.2019</c:v>
                </c:pt>
                <c:pt idx="388">
                  <c:v>25.7.2019</c:v>
                </c:pt>
                <c:pt idx="389">
                  <c:v>26.7.2019</c:v>
                </c:pt>
                <c:pt idx="390">
                  <c:v>27.7.2009</c:v>
                </c:pt>
                <c:pt idx="391">
                  <c:v>28.7.2019</c:v>
                </c:pt>
                <c:pt idx="392">
                  <c:v>29.7.2019</c:v>
                </c:pt>
                <c:pt idx="393">
                  <c:v>30.7.2019</c:v>
                </c:pt>
                <c:pt idx="394">
                  <c:v>31.7.2019</c:v>
                </c:pt>
                <c:pt idx="395">
                  <c:v>1.8.2019</c:v>
                </c:pt>
                <c:pt idx="396">
                  <c:v>2.8.2019</c:v>
                </c:pt>
                <c:pt idx="397">
                  <c:v>3.8.2019</c:v>
                </c:pt>
                <c:pt idx="398">
                  <c:v>4.8.2019</c:v>
                </c:pt>
                <c:pt idx="399">
                  <c:v>5.8.2019</c:v>
                </c:pt>
                <c:pt idx="400">
                  <c:v>6.8.2019</c:v>
                </c:pt>
                <c:pt idx="401">
                  <c:v>7.8.2019</c:v>
                </c:pt>
                <c:pt idx="402">
                  <c:v>8.8.2019</c:v>
                </c:pt>
                <c:pt idx="403">
                  <c:v>9.8.2019</c:v>
                </c:pt>
                <c:pt idx="404">
                  <c:v>10.8.2019</c:v>
                </c:pt>
                <c:pt idx="405">
                  <c:v>11.8.2019</c:v>
                </c:pt>
                <c:pt idx="406">
                  <c:v>12.8.2019</c:v>
                </c:pt>
                <c:pt idx="407">
                  <c:v>13.8.2019</c:v>
                </c:pt>
                <c:pt idx="408">
                  <c:v>14.8.2019</c:v>
                </c:pt>
                <c:pt idx="409">
                  <c:v>15.8.2019</c:v>
                </c:pt>
                <c:pt idx="410">
                  <c:v>16.8.2019</c:v>
                </c:pt>
                <c:pt idx="411">
                  <c:v>17.8.2019</c:v>
                </c:pt>
                <c:pt idx="412">
                  <c:v>18.8.2019</c:v>
                </c:pt>
                <c:pt idx="413">
                  <c:v>19.8.2019</c:v>
                </c:pt>
                <c:pt idx="414">
                  <c:v>20.8.2019</c:v>
                </c:pt>
                <c:pt idx="415">
                  <c:v>21.8.2019</c:v>
                </c:pt>
                <c:pt idx="416">
                  <c:v>22.8.2019</c:v>
                </c:pt>
                <c:pt idx="417">
                  <c:v>23.8.2019</c:v>
                </c:pt>
                <c:pt idx="418">
                  <c:v>24.8.2019</c:v>
                </c:pt>
                <c:pt idx="419">
                  <c:v>25.8.2019</c:v>
                </c:pt>
                <c:pt idx="420">
                  <c:v>26.8.2019</c:v>
                </c:pt>
                <c:pt idx="421">
                  <c:v>27.8.2009</c:v>
                </c:pt>
                <c:pt idx="422">
                  <c:v>28.8.2019</c:v>
                </c:pt>
                <c:pt idx="423">
                  <c:v>29.8.2019</c:v>
                </c:pt>
                <c:pt idx="424">
                  <c:v>30.8.2019</c:v>
                </c:pt>
                <c:pt idx="425">
                  <c:v>31.8.2019</c:v>
                </c:pt>
                <c:pt idx="426">
                  <c:v>1.9.2019</c:v>
                </c:pt>
                <c:pt idx="427">
                  <c:v>2.9.2019</c:v>
                </c:pt>
                <c:pt idx="428">
                  <c:v>3.9.2019</c:v>
                </c:pt>
                <c:pt idx="429">
                  <c:v>4.9.2019</c:v>
                </c:pt>
                <c:pt idx="430">
                  <c:v>5.9.2019</c:v>
                </c:pt>
                <c:pt idx="431">
                  <c:v>6.9.2019</c:v>
                </c:pt>
                <c:pt idx="432">
                  <c:v>7.9.2019</c:v>
                </c:pt>
                <c:pt idx="433">
                  <c:v>8.9.2019</c:v>
                </c:pt>
                <c:pt idx="434">
                  <c:v>9.9.2019</c:v>
                </c:pt>
                <c:pt idx="435">
                  <c:v>10.9.2019</c:v>
                </c:pt>
                <c:pt idx="436">
                  <c:v>11.9.2019</c:v>
                </c:pt>
                <c:pt idx="437">
                  <c:v>12.9.2019</c:v>
                </c:pt>
                <c:pt idx="438">
                  <c:v>13.9.2019</c:v>
                </c:pt>
                <c:pt idx="439">
                  <c:v>14.9.2019</c:v>
                </c:pt>
                <c:pt idx="440">
                  <c:v>15.9.2019</c:v>
                </c:pt>
                <c:pt idx="441">
                  <c:v>16.9.2019</c:v>
                </c:pt>
                <c:pt idx="442">
                  <c:v>17.9.2019</c:v>
                </c:pt>
                <c:pt idx="443">
                  <c:v>18.9.2019</c:v>
                </c:pt>
                <c:pt idx="444">
                  <c:v>19.9.2019</c:v>
                </c:pt>
                <c:pt idx="445">
                  <c:v>20.9.2019</c:v>
                </c:pt>
                <c:pt idx="446">
                  <c:v>21.9.2019</c:v>
                </c:pt>
                <c:pt idx="447">
                  <c:v>22.9.2019</c:v>
                </c:pt>
                <c:pt idx="448">
                  <c:v>23.9.2019</c:v>
                </c:pt>
                <c:pt idx="449">
                  <c:v>24.9.2019</c:v>
                </c:pt>
                <c:pt idx="450">
                  <c:v>25.9.2019</c:v>
                </c:pt>
                <c:pt idx="451">
                  <c:v>26.9.2019</c:v>
                </c:pt>
                <c:pt idx="452">
                  <c:v>27.9.2009</c:v>
                </c:pt>
                <c:pt idx="453">
                  <c:v>28.9.2019</c:v>
                </c:pt>
                <c:pt idx="454">
                  <c:v>29.9.2019</c:v>
                </c:pt>
                <c:pt idx="455">
                  <c:v>30.9.2019</c:v>
                </c:pt>
                <c:pt idx="457">
                  <c:v>1.10.2019</c:v>
                </c:pt>
                <c:pt idx="458">
                  <c:v>2.10.2019</c:v>
                </c:pt>
                <c:pt idx="459">
                  <c:v>3.10.2019</c:v>
                </c:pt>
                <c:pt idx="460">
                  <c:v>4.10.2019</c:v>
                </c:pt>
                <c:pt idx="461">
                  <c:v>5.10.2019</c:v>
                </c:pt>
                <c:pt idx="462">
                  <c:v>6.10.2019</c:v>
                </c:pt>
                <c:pt idx="463">
                  <c:v>7.10.2019</c:v>
                </c:pt>
                <c:pt idx="464">
                  <c:v>8.10.2019</c:v>
                </c:pt>
                <c:pt idx="465">
                  <c:v>9.10.2019</c:v>
                </c:pt>
                <c:pt idx="466">
                  <c:v>10.10.2019</c:v>
                </c:pt>
                <c:pt idx="467">
                  <c:v>11.10.2019</c:v>
                </c:pt>
                <c:pt idx="468">
                  <c:v>12.10.2019</c:v>
                </c:pt>
                <c:pt idx="469">
                  <c:v>13.10.2019</c:v>
                </c:pt>
                <c:pt idx="470">
                  <c:v>14.10.2019</c:v>
                </c:pt>
                <c:pt idx="471">
                  <c:v>15.10.2019</c:v>
                </c:pt>
                <c:pt idx="472">
                  <c:v>16.10.2019</c:v>
                </c:pt>
                <c:pt idx="473">
                  <c:v>17.10.2019</c:v>
                </c:pt>
                <c:pt idx="474">
                  <c:v>18.10.2019</c:v>
                </c:pt>
                <c:pt idx="475">
                  <c:v>19.10.2019</c:v>
                </c:pt>
                <c:pt idx="476">
                  <c:v>20.10.2019</c:v>
                </c:pt>
                <c:pt idx="477">
                  <c:v>21.10.2019</c:v>
                </c:pt>
                <c:pt idx="478">
                  <c:v>22.10.2019</c:v>
                </c:pt>
                <c:pt idx="479">
                  <c:v>23.10.2019</c:v>
                </c:pt>
                <c:pt idx="480">
                  <c:v>24.10.2019</c:v>
                </c:pt>
                <c:pt idx="481">
                  <c:v>25.10.2019</c:v>
                </c:pt>
                <c:pt idx="482">
                  <c:v>26.10.2019</c:v>
                </c:pt>
                <c:pt idx="483">
                  <c:v>27.10.2009</c:v>
                </c:pt>
                <c:pt idx="484">
                  <c:v>28.10.2019</c:v>
                </c:pt>
                <c:pt idx="485">
                  <c:v>29.10.2019</c:v>
                </c:pt>
                <c:pt idx="486">
                  <c:v>30.10.2019</c:v>
                </c:pt>
                <c:pt idx="487">
                  <c:v>31.10.2019</c:v>
                </c:pt>
                <c:pt idx="488">
                  <c:v>1.11.2019</c:v>
                </c:pt>
                <c:pt idx="489">
                  <c:v>2.11.2019</c:v>
                </c:pt>
                <c:pt idx="490">
                  <c:v>3.11.2019</c:v>
                </c:pt>
                <c:pt idx="491">
                  <c:v>4.11.2019</c:v>
                </c:pt>
                <c:pt idx="492">
                  <c:v>5.11.2019</c:v>
                </c:pt>
                <c:pt idx="493">
                  <c:v>6.11.2019</c:v>
                </c:pt>
                <c:pt idx="494">
                  <c:v>7.11.2019</c:v>
                </c:pt>
                <c:pt idx="495">
                  <c:v>8.11.2019</c:v>
                </c:pt>
                <c:pt idx="496">
                  <c:v>9.11.2019</c:v>
                </c:pt>
                <c:pt idx="497">
                  <c:v>10.11.2019</c:v>
                </c:pt>
                <c:pt idx="498">
                  <c:v>11.11.2019</c:v>
                </c:pt>
                <c:pt idx="499">
                  <c:v>12.11.2019</c:v>
                </c:pt>
                <c:pt idx="500">
                  <c:v>13.11.2019</c:v>
                </c:pt>
                <c:pt idx="501">
                  <c:v>14.11.2019</c:v>
                </c:pt>
                <c:pt idx="502">
                  <c:v>15.11.2019</c:v>
                </c:pt>
                <c:pt idx="503">
                  <c:v>16.11.2019</c:v>
                </c:pt>
                <c:pt idx="504">
                  <c:v>17.11.2019</c:v>
                </c:pt>
                <c:pt idx="505">
                  <c:v>18.11.2019</c:v>
                </c:pt>
                <c:pt idx="506">
                  <c:v>19.11.2019</c:v>
                </c:pt>
                <c:pt idx="507">
                  <c:v>20.11.2019</c:v>
                </c:pt>
                <c:pt idx="508">
                  <c:v>21.11.2019</c:v>
                </c:pt>
                <c:pt idx="509">
                  <c:v>22.11.2019</c:v>
                </c:pt>
                <c:pt idx="510">
                  <c:v>23.11.2019</c:v>
                </c:pt>
                <c:pt idx="511">
                  <c:v>24.11.2019</c:v>
                </c:pt>
                <c:pt idx="512">
                  <c:v>25.11.2019</c:v>
                </c:pt>
                <c:pt idx="513">
                  <c:v>26.11.2019</c:v>
                </c:pt>
                <c:pt idx="514">
                  <c:v>27.11.2009</c:v>
                </c:pt>
                <c:pt idx="515">
                  <c:v>28.11.2019</c:v>
                </c:pt>
                <c:pt idx="516">
                  <c:v>29.11.2019</c:v>
                </c:pt>
                <c:pt idx="517">
                  <c:v>30.11.2019</c:v>
                </c:pt>
                <c:pt idx="518">
                  <c:v>1.12.2019</c:v>
                </c:pt>
                <c:pt idx="519">
                  <c:v>2.12.2019</c:v>
                </c:pt>
                <c:pt idx="520">
                  <c:v>3.12.2019</c:v>
                </c:pt>
                <c:pt idx="521">
                  <c:v>4.12.2019</c:v>
                </c:pt>
                <c:pt idx="522">
                  <c:v>5.12.2019</c:v>
                </c:pt>
                <c:pt idx="523">
                  <c:v>6.12.2019</c:v>
                </c:pt>
                <c:pt idx="524">
                  <c:v>7.12.2019</c:v>
                </c:pt>
                <c:pt idx="525">
                  <c:v>8.12.2019</c:v>
                </c:pt>
                <c:pt idx="526">
                  <c:v>9.12.2019</c:v>
                </c:pt>
                <c:pt idx="527">
                  <c:v>10.12.2019</c:v>
                </c:pt>
                <c:pt idx="528">
                  <c:v>11.12.2019</c:v>
                </c:pt>
                <c:pt idx="529">
                  <c:v>12.12.2019</c:v>
                </c:pt>
                <c:pt idx="530">
                  <c:v>13.12.2019</c:v>
                </c:pt>
                <c:pt idx="531">
                  <c:v>14.12.2019</c:v>
                </c:pt>
                <c:pt idx="532">
                  <c:v>15.12.2019</c:v>
                </c:pt>
                <c:pt idx="533">
                  <c:v>16.12.2019</c:v>
                </c:pt>
                <c:pt idx="534">
                  <c:v>17.12.2019</c:v>
                </c:pt>
                <c:pt idx="535">
                  <c:v>18.12.2019</c:v>
                </c:pt>
                <c:pt idx="536">
                  <c:v>19.12.2019</c:v>
                </c:pt>
                <c:pt idx="537">
                  <c:v>20.12.2019</c:v>
                </c:pt>
                <c:pt idx="538">
                  <c:v>21.12.2019</c:v>
                </c:pt>
                <c:pt idx="539">
                  <c:v>22.12.2019</c:v>
                </c:pt>
                <c:pt idx="540">
                  <c:v>23.12.2019</c:v>
                </c:pt>
                <c:pt idx="541">
                  <c:v>24.12.2019</c:v>
                </c:pt>
                <c:pt idx="542">
                  <c:v>25.12.2019</c:v>
                </c:pt>
                <c:pt idx="543">
                  <c:v>26.12.2019</c:v>
                </c:pt>
                <c:pt idx="544">
                  <c:v>27.12.2009</c:v>
                </c:pt>
                <c:pt idx="545">
                  <c:v>28.12.2019</c:v>
                </c:pt>
                <c:pt idx="546">
                  <c:v>29.12.2019</c:v>
                </c:pt>
                <c:pt idx="547">
                  <c:v>30.12.2019</c:v>
                </c:pt>
                <c:pt idx="548">
                  <c:v>31.12.2019</c:v>
                </c:pt>
                <c:pt idx="549">
                  <c:v>1.1.2020</c:v>
                </c:pt>
                <c:pt idx="550">
                  <c:v>2,1,2020</c:v>
                </c:pt>
                <c:pt idx="551">
                  <c:v>3.1.2020</c:v>
                </c:pt>
                <c:pt idx="552">
                  <c:v>4.1.2020</c:v>
                </c:pt>
                <c:pt idx="553">
                  <c:v>5.1.2020</c:v>
                </c:pt>
                <c:pt idx="554">
                  <c:v>6.1.2020</c:v>
                </c:pt>
                <c:pt idx="555">
                  <c:v>7.1.2020</c:v>
                </c:pt>
                <c:pt idx="556">
                  <c:v>8.1.2020</c:v>
                </c:pt>
                <c:pt idx="557">
                  <c:v>9.1.2020</c:v>
                </c:pt>
                <c:pt idx="558">
                  <c:v>10.1.2020</c:v>
                </c:pt>
                <c:pt idx="559">
                  <c:v>11.1.2020</c:v>
                </c:pt>
                <c:pt idx="560">
                  <c:v>12.1.2020</c:v>
                </c:pt>
              </c:strCache>
            </c:strRef>
          </c:cat>
          <c:val>
            <c:numRef>
              <c:f>'daily gtt (2)'!$O$4:$O$564</c:f>
              <c:numCache>
                <c:formatCode>General</c:formatCode>
                <c:ptCount val="561"/>
                <c:pt idx="10" formatCode="0.0">
                  <c:v>22.288148148148139</c:v>
                </c:pt>
                <c:pt idx="12" formatCode="0.0">
                  <c:v>16.935555555555556</c:v>
                </c:pt>
                <c:pt idx="14" formatCode="0.0">
                  <c:v>16.775722819593813</c:v>
                </c:pt>
                <c:pt idx="15" formatCode="0.0">
                  <c:v>17.683139187574692</c:v>
                </c:pt>
                <c:pt idx="17" formatCode="0.0">
                  <c:v>18.000666666666689</c:v>
                </c:pt>
                <c:pt idx="19" formatCode="0.0">
                  <c:v>15.056592592592589</c:v>
                </c:pt>
                <c:pt idx="21" formatCode="0.0">
                  <c:v>14.683158602150575</c:v>
                </c:pt>
                <c:pt idx="23" formatCode="0.0">
                  <c:v>14.447619324970105</c:v>
                </c:pt>
                <c:pt idx="25" formatCode="0.0">
                  <c:v>13.521383512544801</c:v>
                </c:pt>
                <c:pt idx="27" formatCode="0.0">
                  <c:v>9.6256044314109221</c:v>
                </c:pt>
                <c:pt idx="29" formatCode="0.0">
                  <c:v>9.3806608422938993</c:v>
                </c:pt>
                <c:pt idx="31" formatCode="0.0">
                  <c:v>12.415753882915167</c:v>
                </c:pt>
                <c:pt idx="33" formatCode="0.0">
                  <c:v>7.8729119148473883</c:v>
                </c:pt>
                <c:pt idx="35" formatCode="0.0">
                  <c:v>10.609280547409618</c:v>
                </c:pt>
                <c:pt idx="39" formatCode="0.0">
                  <c:v>9.6173718637992796</c:v>
                </c:pt>
                <c:pt idx="41" formatCode="0.0">
                  <c:v>8.5976821983273695</c:v>
                </c:pt>
                <c:pt idx="43" formatCode="0.0">
                  <c:v>11.137945041816005</c:v>
                </c:pt>
                <c:pt idx="45" formatCode="0.0">
                  <c:v>7.9332616487454954</c:v>
                </c:pt>
                <c:pt idx="47" formatCode="0.0">
                  <c:v>8.4845878136200596</c:v>
                </c:pt>
                <c:pt idx="49" formatCode="0.0">
                  <c:v>12.182322580645142</c:v>
                </c:pt>
                <c:pt idx="51" formatCode="0.0">
                  <c:v>11.464457586618837</c:v>
                </c:pt>
                <c:pt idx="53" formatCode="0.0">
                  <c:v>12.333333333333334</c:v>
                </c:pt>
                <c:pt idx="55" formatCode="0.0">
                  <c:v>14.453489736070386</c:v>
                </c:pt>
                <c:pt idx="57" formatCode="0.0">
                  <c:v>13.406777520716355</c:v>
                </c:pt>
                <c:pt idx="59" formatCode="0.0">
                  <c:v>10.281420250896064</c:v>
                </c:pt>
                <c:pt idx="61" formatCode="0.0">
                  <c:v>10.313307293796841</c:v>
                </c:pt>
                <c:pt idx="63" formatCode="0.0">
                  <c:v>13.438796610004461</c:v>
                </c:pt>
                <c:pt idx="65" formatCode="0.0">
                  <c:v>14.257626529167927</c:v>
                </c:pt>
                <c:pt idx="67" formatCode="0.0">
                  <c:v>11.851646453254341</c:v>
                </c:pt>
                <c:pt idx="69" formatCode="0.0">
                  <c:v>11.473931009220074</c:v>
                </c:pt>
                <c:pt idx="71" formatCode="0.0">
                  <c:v>13.439111779651144</c:v>
                </c:pt>
                <c:pt idx="73" formatCode="0.0">
                  <c:v>10.445910496551278</c:v>
                </c:pt>
                <c:pt idx="75" formatCode="0.0">
                  <c:v>10.706473154079065</c:v>
                </c:pt>
                <c:pt idx="77" formatCode="0.0">
                  <c:v>12.572416135304707</c:v>
                </c:pt>
                <c:pt idx="79" formatCode="0.0">
                  <c:v>10.606105285938419</c:v>
                </c:pt>
                <c:pt idx="81" formatCode="0.0">
                  <c:v>10.965291451042853</c:v>
                </c:pt>
                <c:pt idx="83" formatCode="0.0">
                  <c:v>10.701809620278505</c:v>
                </c:pt>
                <c:pt idx="85" formatCode="0.0">
                  <c:v>8.0906374512551267</c:v>
                </c:pt>
                <c:pt idx="87" formatCode="0.0">
                  <c:v>10.439835203720538</c:v>
                </c:pt>
                <c:pt idx="89" formatCode="0.0">
                  <c:v>8.7680793762436355</c:v>
                </c:pt>
                <c:pt idx="91" formatCode="0.0">
                  <c:v>9.2946737191163447</c:v>
                </c:pt>
                <c:pt idx="93" formatCode="0.0">
                  <c:v>6.5540816909430157</c:v>
                </c:pt>
                <c:pt idx="95" formatCode="0.0">
                  <c:v>12.670496200892854</c:v>
                </c:pt>
                <c:pt idx="97" formatCode="0.0">
                  <c:v>10.488465948993698</c:v>
                </c:pt>
                <c:pt idx="99" formatCode="0.0">
                  <c:v>12.905727176866472</c:v>
                </c:pt>
                <c:pt idx="101" formatCode="0.0">
                  <c:v>12.987726435966286</c:v>
                </c:pt>
                <c:pt idx="103" formatCode="0.0">
                  <c:v>15.867423580292353</c:v>
                </c:pt>
                <c:pt idx="105" formatCode="0.0">
                  <c:v>15.326239804489861</c:v>
                </c:pt>
                <c:pt idx="107" formatCode="0.0">
                  <c:v>12.310431378077363</c:v>
                </c:pt>
                <c:pt idx="109" formatCode="0.0">
                  <c:v>12.910705415870391</c:v>
                </c:pt>
                <c:pt idx="111" formatCode="0.0">
                  <c:v>12.848974126648557</c:v>
                </c:pt>
                <c:pt idx="113" formatCode="0.0">
                  <c:v>12.565553575660232</c:v>
                </c:pt>
                <c:pt idx="115" formatCode="0.0">
                  <c:v>12.982776527733135</c:v>
                </c:pt>
                <c:pt idx="117" formatCode="0.0">
                  <c:v>11.142840077700898</c:v>
                </c:pt>
                <c:pt idx="119" formatCode="0.0">
                  <c:v>11.043518221087893</c:v>
                </c:pt>
                <c:pt idx="121" formatCode="0.0">
                  <c:v>10.995732776403258</c:v>
                </c:pt>
                <c:pt idx="123" formatCode="0.0">
                  <c:v>11.441508437819522</c:v>
                </c:pt>
                <c:pt idx="125" formatCode="0.0">
                  <c:v>12.41879318483018</c:v>
                </c:pt>
                <c:pt idx="127" formatCode="0.0">
                  <c:v>11.192590866137046</c:v>
                </c:pt>
                <c:pt idx="129" formatCode="0.0">
                  <c:v>12.867603906902412</c:v>
                </c:pt>
                <c:pt idx="131" formatCode="0.0">
                  <c:v>12.211922613098215</c:v>
                </c:pt>
                <c:pt idx="133" formatCode="0.0">
                  <c:v>11.082052038878233</c:v>
                </c:pt>
                <c:pt idx="135" formatCode="0.0">
                  <c:v>12.134020769494171</c:v>
                </c:pt>
                <c:pt idx="137" formatCode="0.0">
                  <c:v>9.0409060150055307</c:v>
                </c:pt>
                <c:pt idx="139" formatCode="0.0">
                  <c:v>7.2958767643865405</c:v>
                </c:pt>
                <c:pt idx="141" formatCode="0.0">
                  <c:v>5.7530446876266694</c:v>
                </c:pt>
                <c:pt idx="143" formatCode="0.0">
                  <c:v>6.7833639897323055</c:v>
                </c:pt>
                <c:pt idx="145" formatCode="0.0">
                  <c:v>7.9032151063386644</c:v>
                </c:pt>
                <c:pt idx="147" formatCode="0.0">
                  <c:v>10.493267973856209</c:v>
                </c:pt>
                <c:pt idx="149" formatCode="0.0">
                  <c:v>12.573472750874521</c:v>
                </c:pt>
                <c:pt idx="151" formatCode="0.0">
                  <c:v>13.847227680269585</c:v>
                </c:pt>
                <c:pt idx="153" formatCode="0.0">
                  <c:v>13.764354108170219</c:v>
                </c:pt>
                <c:pt idx="155" formatCode="0.0">
                  <c:v>7.3605815183954704</c:v>
                </c:pt>
                <c:pt idx="157" formatCode="0.0">
                  <c:v>14.002493738365212</c:v>
                </c:pt>
                <c:pt idx="159" formatCode="0.0">
                  <c:v>14.849368475452229</c:v>
                </c:pt>
                <c:pt idx="161" formatCode="0.0">
                  <c:v>16.960799409376119</c:v>
                </c:pt>
                <c:pt idx="163" formatCode="0.0">
                  <c:v>16.534801831118596</c:v>
                </c:pt>
                <c:pt idx="165" formatCode="0.0">
                  <c:v>14.42755476838304</c:v>
                </c:pt>
                <c:pt idx="167" formatCode="0.0">
                  <c:v>18.75423142221203</c:v>
                </c:pt>
                <c:pt idx="169" formatCode="0.0">
                  <c:v>20.507959259259312</c:v>
                </c:pt>
                <c:pt idx="171" formatCode="0.0">
                  <c:v>17.952326676591859</c:v>
                </c:pt>
                <c:pt idx="173" formatCode="0.0">
                  <c:v>15.424333333333351</c:v>
                </c:pt>
                <c:pt idx="175" formatCode="0.0">
                  <c:v>17.994991111693981</c:v>
                </c:pt>
                <c:pt idx="177" formatCode="0.0">
                  <c:v>22.928325269501784</c:v>
                </c:pt>
                <c:pt idx="179" formatCode="0.0">
                  <c:v>21.907266372332558</c:v>
                </c:pt>
                <c:pt idx="181" formatCode="0.0">
                  <c:v>11.38</c:v>
                </c:pt>
                <c:pt idx="183" formatCode="0.0">
                  <c:v>19.71</c:v>
                </c:pt>
                <c:pt idx="185" formatCode="0.0">
                  <c:v>19.22</c:v>
                </c:pt>
                <c:pt idx="187" formatCode="0.0">
                  <c:v>19.353333333333335</c:v>
                </c:pt>
                <c:pt idx="189" formatCode="0.0">
                  <c:v>18.416666666666668</c:v>
                </c:pt>
                <c:pt idx="191" formatCode="0.0">
                  <c:v>16.413333333333334</c:v>
                </c:pt>
                <c:pt idx="193" formatCode="0.0">
                  <c:v>17.55</c:v>
                </c:pt>
                <c:pt idx="195" formatCode="0.0">
                  <c:v>17.669999999999998</c:v>
                </c:pt>
                <c:pt idx="197" formatCode="0.0">
                  <c:v>15.646666666666668</c:v>
                </c:pt>
                <c:pt idx="199" formatCode="0.0">
                  <c:v>13.193333333333333</c:v>
                </c:pt>
                <c:pt idx="226" formatCode="0.0">
                  <c:v>5.8433333333333337</c:v>
                </c:pt>
                <c:pt idx="228" formatCode="0.0">
                  <c:v>3.6966666666666668</c:v>
                </c:pt>
                <c:pt idx="230" formatCode="0.0">
                  <c:v>4.8433333333333337</c:v>
                </c:pt>
                <c:pt idx="232" formatCode="0.0">
                  <c:v>5.8900000000000006</c:v>
                </c:pt>
                <c:pt idx="234" formatCode="0.0">
                  <c:v>7.3500000000000005</c:v>
                </c:pt>
                <c:pt idx="236" formatCode="0.0">
                  <c:v>7.5366666666666662</c:v>
                </c:pt>
                <c:pt idx="238" formatCode="0.0">
                  <c:v>8.1</c:v>
                </c:pt>
                <c:pt idx="240" formatCode="0.0">
                  <c:v>8.4833333333333343</c:v>
                </c:pt>
                <c:pt idx="242" formatCode="0.0">
                  <c:v>8.64</c:v>
                </c:pt>
                <c:pt idx="244" formatCode="0.0">
                  <c:v>10.089999999999998</c:v>
                </c:pt>
                <c:pt idx="246" formatCode="0.0">
                  <c:v>8.8266666666666662</c:v>
                </c:pt>
                <c:pt idx="248" formatCode="0.0">
                  <c:v>6.7466666666666661</c:v>
                </c:pt>
                <c:pt idx="250" formatCode="0.0">
                  <c:v>8.2533333333333339</c:v>
                </c:pt>
                <c:pt idx="252" formatCode="0.0">
                  <c:v>8.1766666666666659</c:v>
                </c:pt>
                <c:pt idx="254" formatCode="0.0">
                  <c:v>5.4899999999999993</c:v>
                </c:pt>
                <c:pt idx="256" formatCode="0.0">
                  <c:v>5.6166666666666671</c:v>
                </c:pt>
                <c:pt idx="258" formatCode="0.0">
                  <c:v>4.38</c:v>
                </c:pt>
                <c:pt idx="260" formatCode="0.0">
                  <c:v>4.5333333333333332</c:v>
                </c:pt>
                <c:pt idx="262" formatCode="0.0">
                  <c:v>6.7600000000000007</c:v>
                </c:pt>
                <c:pt idx="264" formatCode="0.0">
                  <c:v>8.0766666666666662</c:v>
                </c:pt>
                <c:pt idx="266" formatCode="0.0">
                  <c:v>7.2433333333333332</c:v>
                </c:pt>
                <c:pt idx="268" formatCode="0.0">
                  <c:v>5.77</c:v>
                </c:pt>
                <c:pt idx="270" formatCode="0.0">
                  <c:v>7.7366666666666672</c:v>
                </c:pt>
                <c:pt idx="272" formatCode="0.0">
                  <c:v>8.4700000000000006</c:v>
                </c:pt>
                <c:pt idx="274" formatCode="0.0">
                  <c:v>10</c:v>
                </c:pt>
                <c:pt idx="276" formatCode="0.0">
                  <c:v>8.7133333333333329</c:v>
                </c:pt>
                <c:pt idx="278" formatCode="0.0">
                  <c:v>9.1366666666666649</c:v>
                </c:pt>
                <c:pt idx="280" formatCode="0.0">
                  <c:v>11.553333333333333</c:v>
                </c:pt>
                <c:pt idx="282" formatCode="0.0">
                  <c:v>11.299999999999999</c:v>
                </c:pt>
                <c:pt idx="284" formatCode="0.0">
                  <c:v>9.3566666666666674</c:v>
                </c:pt>
                <c:pt idx="286" formatCode="0.0">
                  <c:v>7.78</c:v>
                </c:pt>
                <c:pt idx="288" formatCode="0.0">
                  <c:v>11.21</c:v>
                </c:pt>
                <c:pt idx="290" formatCode="0.0">
                  <c:v>10.666666666666666</c:v>
                </c:pt>
                <c:pt idx="292" formatCode="0.0">
                  <c:v>10.933333333333332</c:v>
                </c:pt>
                <c:pt idx="294" formatCode="0.0">
                  <c:v>8.19</c:v>
                </c:pt>
                <c:pt idx="296" formatCode="0.0">
                  <c:v>7.7766666666666664</c:v>
                </c:pt>
                <c:pt idx="298" formatCode="0.0">
                  <c:v>7.0066666666666668</c:v>
                </c:pt>
                <c:pt idx="300" formatCode="0.0">
                  <c:v>8.1466666666666665</c:v>
                </c:pt>
                <c:pt idx="302" formatCode="0.0">
                  <c:v>9.0133333333333336</c:v>
                </c:pt>
                <c:pt idx="308" formatCode="0.0">
                  <c:v>4.1133333333333333</c:v>
                </c:pt>
                <c:pt idx="311" formatCode="0.0">
                  <c:v>8.5533333333333328</c:v>
                </c:pt>
                <c:pt idx="313" formatCode="0.0">
                  <c:v>16.710000000000004</c:v>
                </c:pt>
                <c:pt idx="315" formatCode="0.0">
                  <c:v>15.746666666666668</c:v>
                </c:pt>
                <c:pt idx="317" formatCode="0.0">
                  <c:v>17.496666666666666</c:v>
                </c:pt>
                <c:pt idx="319" formatCode="0.0">
                  <c:v>19.709999999999997</c:v>
                </c:pt>
                <c:pt idx="321" formatCode="0.0">
                  <c:v>14.25</c:v>
                </c:pt>
                <c:pt idx="323" formatCode="0.0">
                  <c:v>13.270000000000001</c:v>
                </c:pt>
                <c:pt idx="325" formatCode="0.0">
                  <c:v>12.053333333333333</c:v>
                </c:pt>
                <c:pt idx="327" formatCode="0.0">
                  <c:v>14.723333333333334</c:v>
                </c:pt>
                <c:pt idx="329" formatCode="0.0">
                  <c:v>11.046666666666667</c:v>
                </c:pt>
                <c:pt idx="331" formatCode="0.0">
                  <c:v>10.966666666666667</c:v>
                </c:pt>
                <c:pt idx="335" formatCode="0.0">
                  <c:v>10.283333333333333</c:v>
                </c:pt>
                <c:pt idx="337" formatCode="0.0">
                  <c:v>8.7299999999999986</c:v>
                </c:pt>
                <c:pt idx="339" formatCode="0.0">
                  <c:v>9.0033333333333321</c:v>
                </c:pt>
                <c:pt idx="341" formatCode="0.0">
                  <c:v>13.076666666666668</c:v>
                </c:pt>
                <c:pt idx="343" formatCode="0.0">
                  <c:v>14.283333333333333</c:v>
                </c:pt>
                <c:pt idx="345" formatCode="0.0">
                  <c:v>14.236666666666666</c:v>
                </c:pt>
                <c:pt idx="347" formatCode="0.0">
                  <c:v>15.823333333333332</c:v>
                </c:pt>
                <c:pt idx="349" formatCode="0.0">
                  <c:v>13.606666666666667</c:v>
                </c:pt>
                <c:pt idx="351" formatCode="0.0">
                  <c:v>10.709999999999999</c:v>
                </c:pt>
                <c:pt idx="353" formatCode="0.0">
                  <c:v>9.120000000000001</c:v>
                </c:pt>
                <c:pt idx="355" formatCode="0.0">
                  <c:v>15.206666666666669</c:v>
                </c:pt>
                <c:pt idx="357" formatCode="0.0">
                  <c:v>15.023333333333333</c:v>
                </c:pt>
                <c:pt idx="359" formatCode="0.0">
                  <c:v>17.41</c:v>
                </c:pt>
                <c:pt idx="361" formatCode="0.0">
                  <c:v>14.086666666666666</c:v>
                </c:pt>
                <c:pt idx="366" formatCode="0.0">
                  <c:v>11.526666666666666</c:v>
                </c:pt>
                <c:pt idx="368" formatCode="0.0">
                  <c:v>11.713333333333333</c:v>
                </c:pt>
                <c:pt idx="370" formatCode="0.0">
                  <c:v>14.646666666666667</c:v>
                </c:pt>
                <c:pt idx="372" formatCode="0.0">
                  <c:v>17.52333333333333</c:v>
                </c:pt>
                <c:pt idx="374" formatCode="0.0">
                  <c:v>17.143333333333331</c:v>
                </c:pt>
                <c:pt idx="376" formatCode="0.0">
                  <c:v>17.553333333333331</c:v>
                </c:pt>
                <c:pt idx="378" formatCode="0.0">
                  <c:v>18.063333333333333</c:v>
                </c:pt>
                <c:pt idx="380" formatCode="0.0">
                  <c:v>15.67</c:v>
                </c:pt>
                <c:pt idx="382" formatCode="0.0">
                  <c:v>19.233333333333334</c:v>
                </c:pt>
                <c:pt idx="384" formatCode="0.0">
                  <c:v>17.53</c:v>
                </c:pt>
                <c:pt idx="386" formatCode="0.0">
                  <c:v>18.03</c:v>
                </c:pt>
                <c:pt idx="388" formatCode="0.0">
                  <c:v>17.593333333333334</c:v>
                </c:pt>
                <c:pt idx="390" formatCode="0.0">
                  <c:v>21.136666666666667</c:v>
                </c:pt>
                <c:pt idx="392" formatCode="0.0">
                  <c:v>23.153333333333332</c:v>
                </c:pt>
                <c:pt idx="394" formatCode="0.0">
                  <c:v>21.536666666666665</c:v>
                </c:pt>
                <c:pt idx="396" formatCode="0.0">
                  <c:v>14.406666666666666</c:v>
                </c:pt>
                <c:pt idx="398" formatCode="0.0">
                  <c:v>14.646666666666667</c:v>
                </c:pt>
                <c:pt idx="400" formatCode="0.0">
                  <c:v>10.506666666666668</c:v>
                </c:pt>
                <c:pt idx="405" formatCode="0.0">
                  <c:v>5.41</c:v>
                </c:pt>
                <c:pt idx="407" formatCode="0.0">
                  <c:v>9.456666666666667</c:v>
                </c:pt>
                <c:pt idx="409" formatCode="0.0">
                  <c:v>13.406666666666666</c:v>
                </c:pt>
                <c:pt idx="414" formatCode="0.0">
                  <c:v>10.066666666666666</c:v>
                </c:pt>
                <c:pt idx="416" formatCode="0.0">
                  <c:v>9.4600000000000009</c:v>
                </c:pt>
                <c:pt idx="418" formatCode="0.0">
                  <c:v>10.183333333333332</c:v>
                </c:pt>
                <c:pt idx="423" formatCode="0.0">
                  <c:v>6.6183333333333332</c:v>
                </c:pt>
                <c:pt idx="426" formatCode="0.0">
                  <c:v>11.020000000000001</c:v>
                </c:pt>
                <c:pt idx="428" formatCode="0.0">
                  <c:v>12.066666666666668</c:v>
                </c:pt>
                <c:pt idx="430" formatCode="0.0">
                  <c:v>13.133333333333333</c:v>
                </c:pt>
                <c:pt idx="433" formatCode="0.0">
                  <c:v>12.166666666666666</c:v>
                </c:pt>
                <c:pt idx="436" formatCode="0.0">
                  <c:v>10.733333333333334</c:v>
                </c:pt>
                <c:pt idx="438" formatCode="0.0">
                  <c:v>13.299999999999999</c:v>
                </c:pt>
                <c:pt idx="440" formatCode="0.0">
                  <c:v>15.933333333333332</c:v>
                </c:pt>
                <c:pt idx="442" formatCode="0.0">
                  <c:v>14.36</c:v>
                </c:pt>
                <c:pt idx="444" formatCode="0.0">
                  <c:v>14.433333333333332</c:v>
                </c:pt>
                <c:pt idx="446" formatCode="0.0">
                  <c:v>16.023333333333333</c:v>
                </c:pt>
                <c:pt idx="448" formatCode="0.0">
                  <c:v>14.479999999999999</c:v>
                </c:pt>
                <c:pt idx="450" formatCode="0.0">
                  <c:v>5.1133333333333333</c:v>
                </c:pt>
                <c:pt idx="452" formatCode="0.0">
                  <c:v>17.883333333333329</c:v>
                </c:pt>
                <c:pt idx="454" formatCode="0.0">
                  <c:v>17.743333333333332</c:v>
                </c:pt>
                <c:pt idx="457" formatCode="0.0">
                  <c:v>15.21</c:v>
                </c:pt>
                <c:pt idx="459" formatCode="0.0">
                  <c:v>15.843333333333334</c:v>
                </c:pt>
                <c:pt idx="461" formatCode="0.0">
                  <c:v>22.77</c:v>
                </c:pt>
                <c:pt idx="463" formatCode="0.0">
                  <c:v>23.403333333333336</c:v>
                </c:pt>
                <c:pt idx="465" formatCode="0.0">
                  <c:v>22.236666666666668</c:v>
                </c:pt>
                <c:pt idx="467" formatCode="0.0">
                  <c:v>27.233333333333334</c:v>
                </c:pt>
                <c:pt idx="469" formatCode="0.0">
                  <c:v>30.103333333333335</c:v>
                </c:pt>
                <c:pt idx="471" formatCode="0.0">
                  <c:v>30.756666666666664</c:v>
                </c:pt>
                <c:pt idx="473" formatCode="0.0">
                  <c:v>33.656666666666666</c:v>
                </c:pt>
                <c:pt idx="475" formatCode="0.0">
                  <c:v>31.91</c:v>
                </c:pt>
                <c:pt idx="477" formatCode="0.0">
                  <c:v>21.153333333333332</c:v>
                </c:pt>
                <c:pt idx="479" formatCode="0.0">
                  <c:v>23.466666666666669</c:v>
                </c:pt>
                <c:pt idx="481" formatCode="0.0">
                  <c:v>23.663333333333338</c:v>
                </c:pt>
                <c:pt idx="483" formatCode="0.0">
                  <c:v>36.340000000000003</c:v>
                </c:pt>
                <c:pt idx="485" formatCode="0.0">
                  <c:v>28.193333333333339</c:v>
                </c:pt>
                <c:pt idx="487" formatCode="0.0">
                  <c:v>25.926666666666666</c:v>
                </c:pt>
                <c:pt idx="489" formatCode="0.0">
                  <c:v>31.733333333333334</c:v>
                </c:pt>
                <c:pt idx="491" formatCode="0.0">
                  <c:v>30.083333333333332</c:v>
                </c:pt>
                <c:pt idx="493" formatCode="0.0">
                  <c:v>29.390000000000004</c:v>
                </c:pt>
                <c:pt idx="496" formatCode="0.0">
                  <c:v>29.443333333333328</c:v>
                </c:pt>
                <c:pt idx="498" formatCode="0.0">
                  <c:v>26.593333333333334</c:v>
                </c:pt>
                <c:pt idx="500" formatCode="0.0">
                  <c:v>27.253333333333334</c:v>
                </c:pt>
                <c:pt idx="502" formatCode="0.0">
                  <c:v>29.599999999999998</c:v>
                </c:pt>
                <c:pt idx="504" formatCode="0.0">
                  <c:v>26.123333333333335</c:v>
                </c:pt>
                <c:pt idx="506" formatCode="0.0">
                  <c:v>26.036666666666672</c:v>
                </c:pt>
                <c:pt idx="508" formatCode="0.0">
                  <c:v>27.943333333333332</c:v>
                </c:pt>
                <c:pt idx="510" formatCode="0.0">
                  <c:v>29.459999999999997</c:v>
                </c:pt>
                <c:pt idx="512" formatCode="0.0">
                  <c:v>29.033333333333331</c:v>
                </c:pt>
                <c:pt idx="514" formatCode="0.0">
                  <c:v>26.966666666666669</c:v>
                </c:pt>
                <c:pt idx="516" formatCode="0.0">
                  <c:v>25.963333333333335</c:v>
                </c:pt>
                <c:pt idx="518" formatCode="0.0">
                  <c:v>31.41</c:v>
                </c:pt>
                <c:pt idx="520" formatCode="0.0">
                  <c:v>28.063333333333333</c:v>
                </c:pt>
                <c:pt idx="522" formatCode="0.0">
                  <c:v>27.823333333333334</c:v>
                </c:pt>
                <c:pt idx="524" formatCode="0.0">
                  <c:v>36.036666666666669</c:v>
                </c:pt>
                <c:pt idx="526" formatCode="0.0">
                  <c:v>38.553333333333335</c:v>
                </c:pt>
                <c:pt idx="528" formatCode="0.0">
                  <c:v>36.659999999999997</c:v>
                </c:pt>
                <c:pt idx="530" formatCode="0.0">
                  <c:v>36.599999999999994</c:v>
                </c:pt>
                <c:pt idx="532" formatCode="0.0">
                  <c:v>37.420000000000009</c:v>
                </c:pt>
                <c:pt idx="534" formatCode="0.0">
                  <c:v>31.493333333333336</c:v>
                </c:pt>
                <c:pt idx="536" formatCode="0.0">
                  <c:v>32.546666666666667</c:v>
                </c:pt>
                <c:pt idx="538" formatCode="0.0">
                  <c:v>29.203333333333333</c:v>
                </c:pt>
                <c:pt idx="540" formatCode="0.0">
                  <c:v>33.81666666666667</c:v>
                </c:pt>
                <c:pt idx="542" formatCode="0.0">
                  <c:v>33.086666666666666</c:v>
                </c:pt>
                <c:pt idx="544" formatCode="0.0">
                  <c:v>29.126666666666665</c:v>
                </c:pt>
                <c:pt idx="546" formatCode="0.0">
                  <c:v>25.886666666666667</c:v>
                </c:pt>
                <c:pt idx="548" formatCode="0.0">
                  <c:v>24.436666666666667</c:v>
                </c:pt>
                <c:pt idx="550" formatCode="0.0">
                  <c:v>26.99</c:v>
                </c:pt>
                <c:pt idx="552" formatCode="0.0">
                  <c:v>24.7</c:v>
                </c:pt>
                <c:pt idx="554" formatCode="0.0">
                  <c:v>23.486666666666665</c:v>
                </c:pt>
                <c:pt idx="556" formatCode="0.0">
                  <c:v>21.126666666666669</c:v>
                </c:pt>
                <c:pt idx="558" formatCode="0.0">
                  <c:v>19.863333333333333</c:v>
                </c:pt>
                <c:pt idx="560" formatCode="0.0">
                  <c:v>19.603333333333335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'daily gtt (2)'!$P$2:$P$3</c:f>
              <c:strCache>
                <c:ptCount val="1"/>
                <c:pt idx="0">
                  <c:v>RG S/2 2d3</c:v>
                </c:pt>
              </c:strCache>
            </c:strRef>
          </c:tx>
          <c:spPr>
            <a:ln>
              <a:noFill/>
            </a:ln>
          </c:spPr>
          <c:marker>
            <c:symbol val="square"/>
            <c:size val="4"/>
            <c:spPr>
              <a:solidFill>
                <a:srgbClr val="FF0000"/>
              </a:solidFill>
              <a:ln>
                <a:noFill/>
              </a:ln>
            </c:spPr>
          </c:marker>
          <c:cat>
            <c:strRef>
              <c:f>'daily gtt (2)'!$N$4:$N$564</c:f>
              <c:strCache>
                <c:ptCount val="561"/>
                <c:pt idx="0">
                  <c:v>1.7.2018</c:v>
                </c:pt>
                <c:pt idx="1">
                  <c:v>2.7.2018</c:v>
                </c:pt>
                <c:pt idx="2">
                  <c:v>3.7.2018</c:v>
                </c:pt>
                <c:pt idx="3">
                  <c:v>4.7.2018</c:v>
                </c:pt>
                <c:pt idx="4">
                  <c:v>5.7.2018</c:v>
                </c:pt>
                <c:pt idx="5">
                  <c:v>7.7.2018</c:v>
                </c:pt>
                <c:pt idx="6">
                  <c:v>8.7.2018</c:v>
                </c:pt>
                <c:pt idx="7">
                  <c:v>9.7.2018</c:v>
                </c:pt>
                <c:pt idx="8">
                  <c:v>10.7.2018</c:v>
                </c:pt>
                <c:pt idx="9">
                  <c:v>11.7.2018</c:v>
                </c:pt>
                <c:pt idx="10">
                  <c:v>13.7.2018</c:v>
                </c:pt>
                <c:pt idx="11">
                  <c:v>14.7.2018</c:v>
                </c:pt>
                <c:pt idx="12">
                  <c:v>15.7.2018</c:v>
                </c:pt>
                <c:pt idx="13">
                  <c:v>16.7.2018</c:v>
                </c:pt>
                <c:pt idx="14">
                  <c:v>17.7.2018</c:v>
                </c:pt>
                <c:pt idx="15">
                  <c:v>19.7.2018</c:v>
                </c:pt>
                <c:pt idx="16">
                  <c:v>20.7.2018</c:v>
                </c:pt>
                <c:pt idx="17">
                  <c:v>21.7.2018</c:v>
                </c:pt>
                <c:pt idx="18">
                  <c:v>22.7.2018</c:v>
                </c:pt>
                <c:pt idx="19">
                  <c:v>23.7.2018</c:v>
                </c:pt>
                <c:pt idx="20">
                  <c:v>24.7.2018</c:v>
                </c:pt>
                <c:pt idx="21">
                  <c:v>25.7.2018</c:v>
                </c:pt>
                <c:pt idx="22">
                  <c:v>26.7.2018</c:v>
                </c:pt>
                <c:pt idx="23">
                  <c:v>27.7.2018</c:v>
                </c:pt>
                <c:pt idx="24">
                  <c:v>28.7.2018</c:v>
                </c:pt>
                <c:pt idx="25">
                  <c:v>29.7.2018</c:v>
                </c:pt>
                <c:pt idx="26">
                  <c:v>30.7.2018</c:v>
                </c:pt>
                <c:pt idx="27">
                  <c:v>31.7.2018</c:v>
                </c:pt>
                <c:pt idx="28">
                  <c:v>1.8.2018</c:v>
                </c:pt>
                <c:pt idx="29">
                  <c:v>2.8.2018</c:v>
                </c:pt>
                <c:pt idx="30">
                  <c:v>3.8.2018</c:v>
                </c:pt>
                <c:pt idx="31">
                  <c:v>4.8.2018</c:v>
                </c:pt>
                <c:pt idx="32">
                  <c:v>5.8.2018</c:v>
                </c:pt>
                <c:pt idx="33">
                  <c:v>6.8.2018</c:v>
                </c:pt>
                <c:pt idx="34">
                  <c:v>7.8.2018</c:v>
                </c:pt>
                <c:pt idx="35">
                  <c:v>8.8.2018</c:v>
                </c:pt>
                <c:pt idx="36">
                  <c:v>9.8.2018</c:v>
                </c:pt>
                <c:pt idx="37">
                  <c:v>10.8.2018</c:v>
                </c:pt>
                <c:pt idx="38">
                  <c:v>11.8.2018</c:v>
                </c:pt>
                <c:pt idx="39">
                  <c:v>12.8.2018</c:v>
                </c:pt>
                <c:pt idx="40">
                  <c:v>13.8.2018</c:v>
                </c:pt>
                <c:pt idx="41">
                  <c:v>14.8.2018</c:v>
                </c:pt>
                <c:pt idx="42">
                  <c:v>15.8.2018</c:v>
                </c:pt>
                <c:pt idx="43">
                  <c:v>16.8.2018</c:v>
                </c:pt>
                <c:pt idx="44">
                  <c:v>17.8.2018</c:v>
                </c:pt>
                <c:pt idx="45">
                  <c:v>18.8.2018</c:v>
                </c:pt>
                <c:pt idx="46">
                  <c:v>19.8.2018</c:v>
                </c:pt>
                <c:pt idx="47">
                  <c:v>20.8.2018</c:v>
                </c:pt>
                <c:pt idx="48">
                  <c:v>21.8.2018</c:v>
                </c:pt>
                <c:pt idx="49">
                  <c:v>22.8.2018</c:v>
                </c:pt>
                <c:pt idx="50">
                  <c:v>23.8.2018</c:v>
                </c:pt>
                <c:pt idx="51">
                  <c:v>24.8.2018</c:v>
                </c:pt>
                <c:pt idx="52">
                  <c:v>25.8.2018</c:v>
                </c:pt>
                <c:pt idx="53">
                  <c:v>26.8.2018</c:v>
                </c:pt>
                <c:pt idx="54">
                  <c:v>27.8.2018</c:v>
                </c:pt>
                <c:pt idx="55">
                  <c:v>28.8.2018</c:v>
                </c:pt>
                <c:pt idx="56">
                  <c:v>29.8.2018</c:v>
                </c:pt>
                <c:pt idx="57">
                  <c:v>30.8.2018</c:v>
                </c:pt>
                <c:pt idx="58">
                  <c:v>31.8.2018</c:v>
                </c:pt>
                <c:pt idx="59">
                  <c:v>1.9.2018</c:v>
                </c:pt>
                <c:pt idx="60">
                  <c:v>2.9.2018</c:v>
                </c:pt>
                <c:pt idx="61">
                  <c:v>3.9.2018</c:v>
                </c:pt>
                <c:pt idx="62">
                  <c:v>4.9.2018</c:v>
                </c:pt>
                <c:pt idx="63">
                  <c:v>5.9.2018</c:v>
                </c:pt>
                <c:pt idx="64">
                  <c:v>6.9.2018</c:v>
                </c:pt>
                <c:pt idx="65">
                  <c:v>7.9.2018</c:v>
                </c:pt>
                <c:pt idx="66">
                  <c:v>8.9.2018</c:v>
                </c:pt>
                <c:pt idx="67">
                  <c:v>9.9.2018</c:v>
                </c:pt>
                <c:pt idx="68">
                  <c:v>10.9.2018</c:v>
                </c:pt>
                <c:pt idx="69">
                  <c:v>11.9.2018</c:v>
                </c:pt>
                <c:pt idx="70">
                  <c:v>12.9.2018</c:v>
                </c:pt>
                <c:pt idx="71">
                  <c:v>13.9.2018</c:v>
                </c:pt>
                <c:pt idx="72">
                  <c:v>14.9.2018</c:v>
                </c:pt>
                <c:pt idx="73">
                  <c:v>15.9.2018</c:v>
                </c:pt>
                <c:pt idx="74">
                  <c:v>16.9.2018</c:v>
                </c:pt>
                <c:pt idx="75">
                  <c:v>17.9.2018</c:v>
                </c:pt>
                <c:pt idx="76">
                  <c:v>18.9.2018</c:v>
                </c:pt>
                <c:pt idx="77">
                  <c:v>19.9.2018</c:v>
                </c:pt>
                <c:pt idx="78">
                  <c:v>20.9.2018</c:v>
                </c:pt>
                <c:pt idx="79">
                  <c:v>21.9.2018</c:v>
                </c:pt>
                <c:pt idx="80">
                  <c:v>22.9.2018</c:v>
                </c:pt>
                <c:pt idx="81">
                  <c:v>23.9.2018</c:v>
                </c:pt>
                <c:pt idx="82">
                  <c:v>24.9.2018</c:v>
                </c:pt>
                <c:pt idx="83">
                  <c:v>25.9.2018</c:v>
                </c:pt>
                <c:pt idx="84">
                  <c:v>26.9.2018</c:v>
                </c:pt>
                <c:pt idx="85">
                  <c:v>27.9.2018</c:v>
                </c:pt>
                <c:pt idx="86">
                  <c:v>28.9.2018</c:v>
                </c:pt>
                <c:pt idx="87">
                  <c:v>29.9.2018</c:v>
                </c:pt>
                <c:pt idx="88">
                  <c:v>30.9.2018</c:v>
                </c:pt>
                <c:pt idx="89">
                  <c:v>1.10.2018</c:v>
                </c:pt>
                <c:pt idx="90">
                  <c:v>2.10.2018</c:v>
                </c:pt>
                <c:pt idx="91">
                  <c:v>3.10.2018</c:v>
                </c:pt>
                <c:pt idx="92">
                  <c:v>4.10.2018</c:v>
                </c:pt>
                <c:pt idx="93">
                  <c:v>5.10.2018</c:v>
                </c:pt>
                <c:pt idx="94">
                  <c:v>6.10.2018</c:v>
                </c:pt>
                <c:pt idx="95">
                  <c:v>7.10.2018</c:v>
                </c:pt>
                <c:pt idx="96">
                  <c:v>8.10.2018</c:v>
                </c:pt>
                <c:pt idx="97">
                  <c:v>9.10.2018</c:v>
                </c:pt>
                <c:pt idx="98">
                  <c:v>10.10.2018</c:v>
                </c:pt>
                <c:pt idx="99">
                  <c:v>11.10.2018</c:v>
                </c:pt>
                <c:pt idx="100">
                  <c:v>12.10.2018</c:v>
                </c:pt>
                <c:pt idx="101">
                  <c:v>13.10.2018</c:v>
                </c:pt>
                <c:pt idx="102">
                  <c:v>14.10.2018</c:v>
                </c:pt>
                <c:pt idx="103">
                  <c:v>15.10.2018</c:v>
                </c:pt>
                <c:pt idx="104">
                  <c:v>16.10.2018</c:v>
                </c:pt>
                <c:pt idx="105">
                  <c:v>17.10.2018</c:v>
                </c:pt>
                <c:pt idx="106">
                  <c:v>18.10.2018</c:v>
                </c:pt>
                <c:pt idx="107">
                  <c:v>19.10.2018</c:v>
                </c:pt>
                <c:pt idx="108">
                  <c:v>20.10.2018</c:v>
                </c:pt>
                <c:pt idx="109">
                  <c:v>21.10.2018</c:v>
                </c:pt>
                <c:pt idx="110">
                  <c:v>22.10.2018</c:v>
                </c:pt>
                <c:pt idx="111">
                  <c:v>23.10.2018</c:v>
                </c:pt>
                <c:pt idx="112">
                  <c:v>24.10.2018</c:v>
                </c:pt>
                <c:pt idx="113">
                  <c:v>25.10.2018</c:v>
                </c:pt>
                <c:pt idx="114">
                  <c:v>26.10.2018</c:v>
                </c:pt>
                <c:pt idx="115">
                  <c:v>27.10.2018</c:v>
                </c:pt>
                <c:pt idx="116">
                  <c:v>28.10.2018</c:v>
                </c:pt>
                <c:pt idx="117">
                  <c:v>29.10.2018</c:v>
                </c:pt>
                <c:pt idx="118">
                  <c:v>30.10.2018</c:v>
                </c:pt>
                <c:pt idx="119">
                  <c:v>31.10.2018</c:v>
                </c:pt>
                <c:pt idx="120">
                  <c:v>1.11.2018</c:v>
                </c:pt>
                <c:pt idx="121">
                  <c:v>2.11.2018</c:v>
                </c:pt>
                <c:pt idx="122">
                  <c:v>3.11.2018</c:v>
                </c:pt>
                <c:pt idx="123">
                  <c:v>4.11.2018</c:v>
                </c:pt>
                <c:pt idx="124">
                  <c:v>5.11.2018</c:v>
                </c:pt>
                <c:pt idx="125">
                  <c:v>6.11.2018</c:v>
                </c:pt>
                <c:pt idx="126">
                  <c:v>7.11.2018</c:v>
                </c:pt>
                <c:pt idx="127">
                  <c:v>8.11.2018</c:v>
                </c:pt>
                <c:pt idx="128">
                  <c:v>9.11.2018</c:v>
                </c:pt>
                <c:pt idx="129">
                  <c:v>10.11.2018</c:v>
                </c:pt>
                <c:pt idx="130">
                  <c:v>11.11.2018</c:v>
                </c:pt>
                <c:pt idx="131">
                  <c:v>12.11.2018</c:v>
                </c:pt>
                <c:pt idx="132">
                  <c:v>13.11.2018</c:v>
                </c:pt>
                <c:pt idx="133">
                  <c:v>14.11.2018</c:v>
                </c:pt>
                <c:pt idx="134">
                  <c:v>15.11.2018</c:v>
                </c:pt>
                <c:pt idx="135">
                  <c:v>16.11.2018</c:v>
                </c:pt>
                <c:pt idx="136">
                  <c:v>17.11.2018</c:v>
                </c:pt>
                <c:pt idx="137">
                  <c:v>18.11.2018</c:v>
                </c:pt>
                <c:pt idx="138">
                  <c:v>19.11.2018</c:v>
                </c:pt>
                <c:pt idx="139">
                  <c:v>20.11.2018</c:v>
                </c:pt>
                <c:pt idx="140">
                  <c:v>21.11.2018</c:v>
                </c:pt>
                <c:pt idx="141">
                  <c:v>22.11.2018</c:v>
                </c:pt>
                <c:pt idx="142">
                  <c:v>23.11.2018</c:v>
                </c:pt>
                <c:pt idx="143">
                  <c:v>24.11.2018</c:v>
                </c:pt>
                <c:pt idx="144">
                  <c:v>25.11.2018</c:v>
                </c:pt>
                <c:pt idx="145">
                  <c:v>26.11.2018</c:v>
                </c:pt>
                <c:pt idx="146">
                  <c:v>27.11.2018</c:v>
                </c:pt>
                <c:pt idx="147">
                  <c:v>28.11.2018</c:v>
                </c:pt>
                <c:pt idx="148">
                  <c:v>29.11.2018</c:v>
                </c:pt>
                <c:pt idx="149">
                  <c:v>30.11.2018</c:v>
                </c:pt>
                <c:pt idx="150">
                  <c:v>1.12.2018</c:v>
                </c:pt>
                <c:pt idx="151">
                  <c:v>2.12.2018</c:v>
                </c:pt>
                <c:pt idx="152">
                  <c:v>3.12.2018</c:v>
                </c:pt>
                <c:pt idx="153">
                  <c:v>4.12.2018</c:v>
                </c:pt>
                <c:pt idx="154">
                  <c:v>5.12.2018</c:v>
                </c:pt>
                <c:pt idx="155">
                  <c:v>6.12.2018</c:v>
                </c:pt>
                <c:pt idx="156">
                  <c:v>7.12.2018</c:v>
                </c:pt>
                <c:pt idx="157">
                  <c:v>8.12.2018</c:v>
                </c:pt>
                <c:pt idx="158">
                  <c:v>9.12.2018</c:v>
                </c:pt>
                <c:pt idx="159">
                  <c:v>10.12.2018</c:v>
                </c:pt>
                <c:pt idx="160">
                  <c:v>11.12.2018</c:v>
                </c:pt>
                <c:pt idx="161">
                  <c:v>12.12.2018</c:v>
                </c:pt>
                <c:pt idx="162">
                  <c:v>13.12.2018</c:v>
                </c:pt>
                <c:pt idx="163">
                  <c:v>14.12.2018</c:v>
                </c:pt>
                <c:pt idx="164">
                  <c:v>15.12.2018</c:v>
                </c:pt>
                <c:pt idx="165">
                  <c:v>16.12.2018</c:v>
                </c:pt>
                <c:pt idx="166">
                  <c:v>17.12.2018</c:v>
                </c:pt>
                <c:pt idx="167">
                  <c:v>18.12.2018</c:v>
                </c:pt>
                <c:pt idx="168">
                  <c:v>19.12.2018</c:v>
                </c:pt>
                <c:pt idx="169">
                  <c:v>20.12.2018</c:v>
                </c:pt>
                <c:pt idx="170">
                  <c:v>21.12.2018</c:v>
                </c:pt>
                <c:pt idx="171">
                  <c:v>22.12.2018</c:v>
                </c:pt>
                <c:pt idx="172">
                  <c:v>23.12.2018</c:v>
                </c:pt>
                <c:pt idx="173">
                  <c:v>24.12.2018</c:v>
                </c:pt>
                <c:pt idx="174">
                  <c:v>25.12.2018</c:v>
                </c:pt>
                <c:pt idx="175">
                  <c:v>26.12.2018</c:v>
                </c:pt>
                <c:pt idx="176">
                  <c:v>27.12.2018</c:v>
                </c:pt>
                <c:pt idx="177">
                  <c:v>28.12.2018</c:v>
                </c:pt>
                <c:pt idx="178">
                  <c:v>29.12.2018</c:v>
                </c:pt>
                <c:pt idx="179">
                  <c:v>30.12.2018</c:v>
                </c:pt>
                <c:pt idx="180">
                  <c:v>31.12.2018</c:v>
                </c:pt>
                <c:pt idx="181">
                  <c:v>1.1.2019</c:v>
                </c:pt>
                <c:pt idx="182">
                  <c:v>2.1.2019</c:v>
                </c:pt>
                <c:pt idx="183">
                  <c:v>3.1.2019</c:v>
                </c:pt>
                <c:pt idx="184">
                  <c:v>4.1.2019</c:v>
                </c:pt>
                <c:pt idx="185">
                  <c:v>5.1.2019</c:v>
                </c:pt>
                <c:pt idx="186">
                  <c:v>6.1.2019</c:v>
                </c:pt>
                <c:pt idx="187">
                  <c:v>7.1.2019</c:v>
                </c:pt>
                <c:pt idx="188">
                  <c:v>8.1.2019</c:v>
                </c:pt>
                <c:pt idx="189">
                  <c:v>9.1.2019</c:v>
                </c:pt>
                <c:pt idx="190">
                  <c:v>10.1.2019</c:v>
                </c:pt>
                <c:pt idx="191">
                  <c:v>11.1.2019</c:v>
                </c:pt>
                <c:pt idx="192">
                  <c:v>12.1.2019</c:v>
                </c:pt>
                <c:pt idx="193">
                  <c:v>13.1.2019</c:v>
                </c:pt>
                <c:pt idx="194">
                  <c:v>14.1.2019</c:v>
                </c:pt>
                <c:pt idx="195">
                  <c:v>15.1.2019</c:v>
                </c:pt>
                <c:pt idx="196">
                  <c:v>16.1.2019</c:v>
                </c:pt>
                <c:pt idx="197">
                  <c:v>17.1.2019</c:v>
                </c:pt>
                <c:pt idx="198">
                  <c:v>18.1.2019</c:v>
                </c:pt>
                <c:pt idx="199">
                  <c:v>19.1.2019</c:v>
                </c:pt>
                <c:pt idx="200">
                  <c:v>20.1.2019</c:v>
                </c:pt>
                <c:pt idx="201">
                  <c:v>21.1.2019</c:v>
                </c:pt>
                <c:pt idx="202">
                  <c:v>22.1.2019</c:v>
                </c:pt>
                <c:pt idx="203">
                  <c:v>23.1.2019</c:v>
                </c:pt>
                <c:pt idx="204">
                  <c:v>24.1.2019</c:v>
                </c:pt>
                <c:pt idx="205">
                  <c:v>25.1.2019</c:v>
                </c:pt>
                <c:pt idx="206">
                  <c:v>26.1.2019</c:v>
                </c:pt>
                <c:pt idx="207">
                  <c:v>27.1.2019</c:v>
                </c:pt>
                <c:pt idx="208">
                  <c:v>28.1.2019</c:v>
                </c:pt>
                <c:pt idx="209">
                  <c:v>29.1.2019</c:v>
                </c:pt>
                <c:pt idx="210">
                  <c:v>30.1.2019</c:v>
                </c:pt>
                <c:pt idx="211">
                  <c:v>31.1.2019</c:v>
                </c:pt>
                <c:pt idx="212">
                  <c:v>1.2.2019</c:v>
                </c:pt>
                <c:pt idx="213">
                  <c:v>2.2.2019</c:v>
                </c:pt>
                <c:pt idx="214">
                  <c:v>3.2.2019</c:v>
                </c:pt>
                <c:pt idx="215">
                  <c:v>4.2.2019</c:v>
                </c:pt>
                <c:pt idx="216">
                  <c:v>5.2.2019</c:v>
                </c:pt>
                <c:pt idx="217">
                  <c:v>6.2.2019</c:v>
                </c:pt>
                <c:pt idx="218">
                  <c:v>7.2.2019</c:v>
                </c:pt>
                <c:pt idx="219">
                  <c:v>8.2.2019</c:v>
                </c:pt>
                <c:pt idx="220">
                  <c:v>9.2.2019</c:v>
                </c:pt>
                <c:pt idx="221">
                  <c:v>10.2.2019</c:v>
                </c:pt>
                <c:pt idx="222">
                  <c:v>11.2.2019</c:v>
                </c:pt>
                <c:pt idx="223">
                  <c:v>12.2.2019</c:v>
                </c:pt>
                <c:pt idx="224">
                  <c:v>13.2.2019</c:v>
                </c:pt>
                <c:pt idx="225">
                  <c:v>14.2.2019</c:v>
                </c:pt>
                <c:pt idx="226">
                  <c:v>15.2.2019</c:v>
                </c:pt>
                <c:pt idx="227">
                  <c:v>16.2.2019</c:v>
                </c:pt>
                <c:pt idx="228">
                  <c:v>17.2.2019</c:v>
                </c:pt>
                <c:pt idx="229">
                  <c:v>18.2.2019</c:v>
                </c:pt>
                <c:pt idx="230">
                  <c:v>19.2.2019</c:v>
                </c:pt>
                <c:pt idx="231">
                  <c:v>20.2.2019</c:v>
                </c:pt>
                <c:pt idx="232">
                  <c:v>21.2.2019</c:v>
                </c:pt>
                <c:pt idx="233">
                  <c:v>22.2.2019</c:v>
                </c:pt>
                <c:pt idx="234">
                  <c:v>23.2.2019</c:v>
                </c:pt>
                <c:pt idx="235">
                  <c:v>24.2.2019</c:v>
                </c:pt>
                <c:pt idx="236">
                  <c:v>25.2.2019</c:v>
                </c:pt>
                <c:pt idx="237">
                  <c:v>26.2.2019</c:v>
                </c:pt>
                <c:pt idx="238">
                  <c:v>27.2.2019</c:v>
                </c:pt>
                <c:pt idx="239">
                  <c:v>28.2.2019</c:v>
                </c:pt>
                <c:pt idx="240">
                  <c:v>1.3.2019</c:v>
                </c:pt>
                <c:pt idx="241">
                  <c:v>2.3.2019</c:v>
                </c:pt>
                <c:pt idx="242">
                  <c:v>3.3.2019</c:v>
                </c:pt>
                <c:pt idx="243">
                  <c:v>4.3.2019</c:v>
                </c:pt>
                <c:pt idx="244">
                  <c:v>5.3.2019</c:v>
                </c:pt>
                <c:pt idx="245">
                  <c:v>6.3.2019</c:v>
                </c:pt>
                <c:pt idx="246">
                  <c:v>7.3.2019</c:v>
                </c:pt>
                <c:pt idx="247">
                  <c:v>8.3.2019</c:v>
                </c:pt>
                <c:pt idx="248">
                  <c:v>9.3.2019</c:v>
                </c:pt>
                <c:pt idx="249">
                  <c:v>10.3.2019</c:v>
                </c:pt>
                <c:pt idx="250">
                  <c:v>11.3.2019</c:v>
                </c:pt>
                <c:pt idx="251">
                  <c:v>12.3.2019</c:v>
                </c:pt>
                <c:pt idx="252">
                  <c:v>13.3.2019</c:v>
                </c:pt>
                <c:pt idx="253">
                  <c:v>14.3.2019</c:v>
                </c:pt>
                <c:pt idx="254">
                  <c:v>15.3.2019</c:v>
                </c:pt>
                <c:pt idx="255">
                  <c:v>16.3.2019</c:v>
                </c:pt>
                <c:pt idx="256">
                  <c:v>17.3.2019</c:v>
                </c:pt>
                <c:pt idx="257">
                  <c:v>18.3.2019</c:v>
                </c:pt>
                <c:pt idx="258">
                  <c:v>19.3.2019</c:v>
                </c:pt>
                <c:pt idx="259">
                  <c:v>20.3.2019</c:v>
                </c:pt>
                <c:pt idx="260">
                  <c:v>21.3.2019</c:v>
                </c:pt>
                <c:pt idx="261">
                  <c:v>22.3.2019</c:v>
                </c:pt>
                <c:pt idx="262">
                  <c:v>23.3.2019</c:v>
                </c:pt>
                <c:pt idx="263">
                  <c:v>24.3.2019</c:v>
                </c:pt>
                <c:pt idx="264">
                  <c:v>25.3.2019</c:v>
                </c:pt>
                <c:pt idx="265">
                  <c:v>26.3.2019</c:v>
                </c:pt>
                <c:pt idx="266">
                  <c:v>27.3.09</c:v>
                </c:pt>
                <c:pt idx="267">
                  <c:v>28.3.2019</c:v>
                </c:pt>
                <c:pt idx="268">
                  <c:v>29.3.2019</c:v>
                </c:pt>
                <c:pt idx="269">
                  <c:v>30.3.2019</c:v>
                </c:pt>
                <c:pt idx="270">
                  <c:v>31.3.2019</c:v>
                </c:pt>
                <c:pt idx="271">
                  <c:v>1.4.2019</c:v>
                </c:pt>
                <c:pt idx="272">
                  <c:v>2.4.2019</c:v>
                </c:pt>
                <c:pt idx="273">
                  <c:v>3.4.2019</c:v>
                </c:pt>
                <c:pt idx="274">
                  <c:v>4.4.2019</c:v>
                </c:pt>
                <c:pt idx="275">
                  <c:v>5.4.2019</c:v>
                </c:pt>
                <c:pt idx="276">
                  <c:v>6.4.2019</c:v>
                </c:pt>
                <c:pt idx="277">
                  <c:v>7.4.2019</c:v>
                </c:pt>
                <c:pt idx="278">
                  <c:v>8.4.2019</c:v>
                </c:pt>
                <c:pt idx="279">
                  <c:v>9.4.2019</c:v>
                </c:pt>
                <c:pt idx="280">
                  <c:v>10.4.2019</c:v>
                </c:pt>
                <c:pt idx="281">
                  <c:v>11.4.2019</c:v>
                </c:pt>
                <c:pt idx="282">
                  <c:v>12.4.2019</c:v>
                </c:pt>
                <c:pt idx="283">
                  <c:v>13.4.2019</c:v>
                </c:pt>
                <c:pt idx="284">
                  <c:v>14.4.2019</c:v>
                </c:pt>
                <c:pt idx="285">
                  <c:v>15.4.2019</c:v>
                </c:pt>
                <c:pt idx="286">
                  <c:v>16.4.2019</c:v>
                </c:pt>
                <c:pt idx="287">
                  <c:v>17.4.2019</c:v>
                </c:pt>
                <c:pt idx="288">
                  <c:v>18.4.2019</c:v>
                </c:pt>
                <c:pt idx="289">
                  <c:v>19.4.2019</c:v>
                </c:pt>
                <c:pt idx="290">
                  <c:v>20.4.2019</c:v>
                </c:pt>
                <c:pt idx="291">
                  <c:v>21.4.2019</c:v>
                </c:pt>
                <c:pt idx="292">
                  <c:v>22.4.2019</c:v>
                </c:pt>
                <c:pt idx="293">
                  <c:v>23.4.2019</c:v>
                </c:pt>
                <c:pt idx="294">
                  <c:v>24.4.2019</c:v>
                </c:pt>
                <c:pt idx="295">
                  <c:v>25.4.2019</c:v>
                </c:pt>
                <c:pt idx="296">
                  <c:v>26.4.2019</c:v>
                </c:pt>
                <c:pt idx="297">
                  <c:v>27.4.2009</c:v>
                </c:pt>
                <c:pt idx="298">
                  <c:v>28.4.2019</c:v>
                </c:pt>
                <c:pt idx="299">
                  <c:v>29.4.2019</c:v>
                </c:pt>
                <c:pt idx="300">
                  <c:v>30.4.2019</c:v>
                </c:pt>
                <c:pt idx="301">
                  <c:v>1.5.2019</c:v>
                </c:pt>
                <c:pt idx="302">
                  <c:v>2.5.2019</c:v>
                </c:pt>
                <c:pt idx="303">
                  <c:v>3.5.2019</c:v>
                </c:pt>
                <c:pt idx="304">
                  <c:v>4.5.2019</c:v>
                </c:pt>
                <c:pt idx="305">
                  <c:v>5.5.2019</c:v>
                </c:pt>
                <c:pt idx="306">
                  <c:v>6.5.2019</c:v>
                </c:pt>
                <c:pt idx="307">
                  <c:v>7.5.2019</c:v>
                </c:pt>
                <c:pt idx="308">
                  <c:v>8.5.2019</c:v>
                </c:pt>
                <c:pt idx="309">
                  <c:v>9.5.2019</c:v>
                </c:pt>
                <c:pt idx="310">
                  <c:v>10.5.2019</c:v>
                </c:pt>
                <c:pt idx="311">
                  <c:v>11.5.2019</c:v>
                </c:pt>
                <c:pt idx="312">
                  <c:v>12.5.2019</c:v>
                </c:pt>
                <c:pt idx="313">
                  <c:v>13.5.2019</c:v>
                </c:pt>
                <c:pt idx="314">
                  <c:v>14.5.2019</c:v>
                </c:pt>
                <c:pt idx="315">
                  <c:v>15.5.2019</c:v>
                </c:pt>
                <c:pt idx="316">
                  <c:v>16.5.2019</c:v>
                </c:pt>
                <c:pt idx="317">
                  <c:v>17.5.2019</c:v>
                </c:pt>
                <c:pt idx="318">
                  <c:v>18.5.2019</c:v>
                </c:pt>
                <c:pt idx="319">
                  <c:v>19.5.2019</c:v>
                </c:pt>
                <c:pt idx="320">
                  <c:v>20.5.2019</c:v>
                </c:pt>
                <c:pt idx="321">
                  <c:v>21.5.2019</c:v>
                </c:pt>
                <c:pt idx="322">
                  <c:v>22.5.2019</c:v>
                </c:pt>
                <c:pt idx="323">
                  <c:v>23.5.2019</c:v>
                </c:pt>
                <c:pt idx="324">
                  <c:v>24.5.2019</c:v>
                </c:pt>
                <c:pt idx="325">
                  <c:v>25.5.2019</c:v>
                </c:pt>
                <c:pt idx="326">
                  <c:v>26.5.2019</c:v>
                </c:pt>
                <c:pt idx="327">
                  <c:v>27.5.2009</c:v>
                </c:pt>
                <c:pt idx="328">
                  <c:v>28.5.2019</c:v>
                </c:pt>
                <c:pt idx="329">
                  <c:v>29.5.2019</c:v>
                </c:pt>
                <c:pt idx="330">
                  <c:v>30.5.2019</c:v>
                </c:pt>
                <c:pt idx="331">
                  <c:v>31.5.2019</c:v>
                </c:pt>
                <c:pt idx="334">
                  <c:v>1.6.2019</c:v>
                </c:pt>
                <c:pt idx="335">
                  <c:v>2.6.2019</c:v>
                </c:pt>
                <c:pt idx="336">
                  <c:v>3.6.2019</c:v>
                </c:pt>
                <c:pt idx="337">
                  <c:v>4.6.2019</c:v>
                </c:pt>
                <c:pt idx="338">
                  <c:v>5.6.2019</c:v>
                </c:pt>
                <c:pt idx="339">
                  <c:v>6.6.2019</c:v>
                </c:pt>
                <c:pt idx="340">
                  <c:v>7.6.2019</c:v>
                </c:pt>
                <c:pt idx="341">
                  <c:v>8.6.2019</c:v>
                </c:pt>
                <c:pt idx="342">
                  <c:v>9.6.2019</c:v>
                </c:pt>
                <c:pt idx="343">
                  <c:v>10.6.2019</c:v>
                </c:pt>
                <c:pt idx="344">
                  <c:v>11.6.2019</c:v>
                </c:pt>
                <c:pt idx="345">
                  <c:v>12.6.2019</c:v>
                </c:pt>
                <c:pt idx="346">
                  <c:v>13.6.2019</c:v>
                </c:pt>
                <c:pt idx="347">
                  <c:v>14.6.2019</c:v>
                </c:pt>
                <c:pt idx="348">
                  <c:v>15.6.2019</c:v>
                </c:pt>
                <c:pt idx="349">
                  <c:v>16.6.2019</c:v>
                </c:pt>
                <c:pt idx="350">
                  <c:v>17.6.2019</c:v>
                </c:pt>
                <c:pt idx="351">
                  <c:v>18.6.2019</c:v>
                </c:pt>
                <c:pt idx="352">
                  <c:v>19.6.2019</c:v>
                </c:pt>
                <c:pt idx="353">
                  <c:v>20.6.2019</c:v>
                </c:pt>
                <c:pt idx="354">
                  <c:v>21.6.2019</c:v>
                </c:pt>
                <c:pt idx="355">
                  <c:v>22.6.2019</c:v>
                </c:pt>
                <c:pt idx="356">
                  <c:v>23.6.2019</c:v>
                </c:pt>
                <c:pt idx="357">
                  <c:v>24.6.2019</c:v>
                </c:pt>
                <c:pt idx="358">
                  <c:v>25.6.2019</c:v>
                </c:pt>
                <c:pt idx="359">
                  <c:v>26.6.2019</c:v>
                </c:pt>
                <c:pt idx="360">
                  <c:v>27.6.2009</c:v>
                </c:pt>
                <c:pt idx="361">
                  <c:v>28.6.2019</c:v>
                </c:pt>
                <c:pt idx="362">
                  <c:v>29.6.2019</c:v>
                </c:pt>
                <c:pt idx="363">
                  <c:v>30.6.2019</c:v>
                </c:pt>
                <c:pt idx="364">
                  <c:v>1.7.2019</c:v>
                </c:pt>
                <c:pt idx="365">
                  <c:v>2.7.2019</c:v>
                </c:pt>
                <c:pt idx="366">
                  <c:v>3.7.2019</c:v>
                </c:pt>
                <c:pt idx="367">
                  <c:v>4.7.2019</c:v>
                </c:pt>
                <c:pt idx="368">
                  <c:v>5.7.2019</c:v>
                </c:pt>
                <c:pt idx="369">
                  <c:v>6.7.2019</c:v>
                </c:pt>
                <c:pt idx="370">
                  <c:v>7.7.2019</c:v>
                </c:pt>
                <c:pt idx="371">
                  <c:v>8.7.2019</c:v>
                </c:pt>
                <c:pt idx="372">
                  <c:v>9.7.2019</c:v>
                </c:pt>
                <c:pt idx="373">
                  <c:v>10.7.2019</c:v>
                </c:pt>
                <c:pt idx="374">
                  <c:v>11.7.2019</c:v>
                </c:pt>
                <c:pt idx="375">
                  <c:v>12.7.2019</c:v>
                </c:pt>
                <c:pt idx="376">
                  <c:v>13.7.2019</c:v>
                </c:pt>
                <c:pt idx="377">
                  <c:v>14.7.2019</c:v>
                </c:pt>
                <c:pt idx="378">
                  <c:v>15.7.2019</c:v>
                </c:pt>
                <c:pt idx="379">
                  <c:v>16.7.2019</c:v>
                </c:pt>
                <c:pt idx="380">
                  <c:v>17.7.2019</c:v>
                </c:pt>
                <c:pt idx="381">
                  <c:v>18.7.2019</c:v>
                </c:pt>
                <c:pt idx="382">
                  <c:v>19.7.2019</c:v>
                </c:pt>
                <c:pt idx="383">
                  <c:v>20.7.2019</c:v>
                </c:pt>
                <c:pt idx="384">
                  <c:v>21.7.2019</c:v>
                </c:pt>
                <c:pt idx="385">
                  <c:v>22.7.2019</c:v>
                </c:pt>
                <c:pt idx="386">
                  <c:v>23.7.2019</c:v>
                </c:pt>
                <c:pt idx="387">
                  <c:v>24.7.2019</c:v>
                </c:pt>
                <c:pt idx="388">
                  <c:v>25.7.2019</c:v>
                </c:pt>
                <c:pt idx="389">
                  <c:v>26.7.2019</c:v>
                </c:pt>
                <c:pt idx="390">
                  <c:v>27.7.2009</c:v>
                </c:pt>
                <c:pt idx="391">
                  <c:v>28.7.2019</c:v>
                </c:pt>
                <c:pt idx="392">
                  <c:v>29.7.2019</c:v>
                </c:pt>
                <c:pt idx="393">
                  <c:v>30.7.2019</c:v>
                </c:pt>
                <c:pt idx="394">
                  <c:v>31.7.2019</c:v>
                </c:pt>
                <c:pt idx="395">
                  <c:v>1.8.2019</c:v>
                </c:pt>
                <c:pt idx="396">
                  <c:v>2.8.2019</c:v>
                </c:pt>
                <c:pt idx="397">
                  <c:v>3.8.2019</c:v>
                </c:pt>
                <c:pt idx="398">
                  <c:v>4.8.2019</c:v>
                </c:pt>
                <c:pt idx="399">
                  <c:v>5.8.2019</c:v>
                </c:pt>
                <c:pt idx="400">
                  <c:v>6.8.2019</c:v>
                </c:pt>
                <c:pt idx="401">
                  <c:v>7.8.2019</c:v>
                </c:pt>
                <c:pt idx="402">
                  <c:v>8.8.2019</c:v>
                </c:pt>
                <c:pt idx="403">
                  <c:v>9.8.2019</c:v>
                </c:pt>
                <c:pt idx="404">
                  <c:v>10.8.2019</c:v>
                </c:pt>
                <c:pt idx="405">
                  <c:v>11.8.2019</c:v>
                </c:pt>
                <c:pt idx="406">
                  <c:v>12.8.2019</c:v>
                </c:pt>
                <c:pt idx="407">
                  <c:v>13.8.2019</c:v>
                </c:pt>
                <c:pt idx="408">
                  <c:v>14.8.2019</c:v>
                </c:pt>
                <c:pt idx="409">
                  <c:v>15.8.2019</c:v>
                </c:pt>
                <c:pt idx="410">
                  <c:v>16.8.2019</c:v>
                </c:pt>
                <c:pt idx="411">
                  <c:v>17.8.2019</c:v>
                </c:pt>
                <c:pt idx="412">
                  <c:v>18.8.2019</c:v>
                </c:pt>
                <c:pt idx="413">
                  <c:v>19.8.2019</c:v>
                </c:pt>
                <c:pt idx="414">
                  <c:v>20.8.2019</c:v>
                </c:pt>
                <c:pt idx="415">
                  <c:v>21.8.2019</c:v>
                </c:pt>
                <c:pt idx="416">
                  <c:v>22.8.2019</c:v>
                </c:pt>
                <c:pt idx="417">
                  <c:v>23.8.2019</c:v>
                </c:pt>
                <c:pt idx="418">
                  <c:v>24.8.2019</c:v>
                </c:pt>
                <c:pt idx="419">
                  <c:v>25.8.2019</c:v>
                </c:pt>
                <c:pt idx="420">
                  <c:v>26.8.2019</c:v>
                </c:pt>
                <c:pt idx="421">
                  <c:v>27.8.2009</c:v>
                </c:pt>
                <c:pt idx="422">
                  <c:v>28.8.2019</c:v>
                </c:pt>
                <c:pt idx="423">
                  <c:v>29.8.2019</c:v>
                </c:pt>
                <c:pt idx="424">
                  <c:v>30.8.2019</c:v>
                </c:pt>
                <c:pt idx="425">
                  <c:v>31.8.2019</c:v>
                </c:pt>
                <c:pt idx="426">
                  <c:v>1.9.2019</c:v>
                </c:pt>
                <c:pt idx="427">
                  <c:v>2.9.2019</c:v>
                </c:pt>
                <c:pt idx="428">
                  <c:v>3.9.2019</c:v>
                </c:pt>
                <c:pt idx="429">
                  <c:v>4.9.2019</c:v>
                </c:pt>
                <c:pt idx="430">
                  <c:v>5.9.2019</c:v>
                </c:pt>
                <c:pt idx="431">
                  <c:v>6.9.2019</c:v>
                </c:pt>
                <c:pt idx="432">
                  <c:v>7.9.2019</c:v>
                </c:pt>
                <c:pt idx="433">
                  <c:v>8.9.2019</c:v>
                </c:pt>
                <c:pt idx="434">
                  <c:v>9.9.2019</c:v>
                </c:pt>
                <c:pt idx="435">
                  <c:v>10.9.2019</c:v>
                </c:pt>
                <c:pt idx="436">
                  <c:v>11.9.2019</c:v>
                </c:pt>
                <c:pt idx="437">
                  <c:v>12.9.2019</c:v>
                </c:pt>
                <c:pt idx="438">
                  <c:v>13.9.2019</c:v>
                </c:pt>
                <c:pt idx="439">
                  <c:v>14.9.2019</c:v>
                </c:pt>
                <c:pt idx="440">
                  <c:v>15.9.2019</c:v>
                </c:pt>
                <c:pt idx="441">
                  <c:v>16.9.2019</c:v>
                </c:pt>
                <c:pt idx="442">
                  <c:v>17.9.2019</c:v>
                </c:pt>
                <c:pt idx="443">
                  <c:v>18.9.2019</c:v>
                </c:pt>
                <c:pt idx="444">
                  <c:v>19.9.2019</c:v>
                </c:pt>
                <c:pt idx="445">
                  <c:v>20.9.2019</c:v>
                </c:pt>
                <c:pt idx="446">
                  <c:v>21.9.2019</c:v>
                </c:pt>
                <c:pt idx="447">
                  <c:v>22.9.2019</c:v>
                </c:pt>
                <c:pt idx="448">
                  <c:v>23.9.2019</c:v>
                </c:pt>
                <c:pt idx="449">
                  <c:v>24.9.2019</c:v>
                </c:pt>
                <c:pt idx="450">
                  <c:v>25.9.2019</c:v>
                </c:pt>
                <c:pt idx="451">
                  <c:v>26.9.2019</c:v>
                </c:pt>
                <c:pt idx="452">
                  <c:v>27.9.2009</c:v>
                </c:pt>
                <c:pt idx="453">
                  <c:v>28.9.2019</c:v>
                </c:pt>
                <c:pt idx="454">
                  <c:v>29.9.2019</c:v>
                </c:pt>
                <c:pt idx="455">
                  <c:v>30.9.2019</c:v>
                </c:pt>
                <c:pt idx="457">
                  <c:v>1.10.2019</c:v>
                </c:pt>
                <c:pt idx="458">
                  <c:v>2.10.2019</c:v>
                </c:pt>
                <c:pt idx="459">
                  <c:v>3.10.2019</c:v>
                </c:pt>
                <c:pt idx="460">
                  <c:v>4.10.2019</c:v>
                </c:pt>
                <c:pt idx="461">
                  <c:v>5.10.2019</c:v>
                </c:pt>
                <c:pt idx="462">
                  <c:v>6.10.2019</c:v>
                </c:pt>
                <c:pt idx="463">
                  <c:v>7.10.2019</c:v>
                </c:pt>
                <c:pt idx="464">
                  <c:v>8.10.2019</c:v>
                </c:pt>
                <c:pt idx="465">
                  <c:v>9.10.2019</c:v>
                </c:pt>
                <c:pt idx="466">
                  <c:v>10.10.2019</c:v>
                </c:pt>
                <c:pt idx="467">
                  <c:v>11.10.2019</c:v>
                </c:pt>
                <c:pt idx="468">
                  <c:v>12.10.2019</c:v>
                </c:pt>
                <c:pt idx="469">
                  <c:v>13.10.2019</c:v>
                </c:pt>
                <c:pt idx="470">
                  <c:v>14.10.2019</c:v>
                </c:pt>
                <c:pt idx="471">
                  <c:v>15.10.2019</c:v>
                </c:pt>
                <c:pt idx="472">
                  <c:v>16.10.2019</c:v>
                </c:pt>
                <c:pt idx="473">
                  <c:v>17.10.2019</c:v>
                </c:pt>
                <c:pt idx="474">
                  <c:v>18.10.2019</c:v>
                </c:pt>
                <c:pt idx="475">
                  <c:v>19.10.2019</c:v>
                </c:pt>
                <c:pt idx="476">
                  <c:v>20.10.2019</c:v>
                </c:pt>
                <c:pt idx="477">
                  <c:v>21.10.2019</c:v>
                </c:pt>
                <c:pt idx="478">
                  <c:v>22.10.2019</c:v>
                </c:pt>
                <c:pt idx="479">
                  <c:v>23.10.2019</c:v>
                </c:pt>
                <c:pt idx="480">
                  <c:v>24.10.2019</c:v>
                </c:pt>
                <c:pt idx="481">
                  <c:v>25.10.2019</c:v>
                </c:pt>
                <c:pt idx="482">
                  <c:v>26.10.2019</c:v>
                </c:pt>
                <c:pt idx="483">
                  <c:v>27.10.2009</c:v>
                </c:pt>
                <c:pt idx="484">
                  <c:v>28.10.2019</c:v>
                </c:pt>
                <c:pt idx="485">
                  <c:v>29.10.2019</c:v>
                </c:pt>
                <c:pt idx="486">
                  <c:v>30.10.2019</c:v>
                </c:pt>
                <c:pt idx="487">
                  <c:v>31.10.2019</c:v>
                </c:pt>
                <c:pt idx="488">
                  <c:v>1.11.2019</c:v>
                </c:pt>
                <c:pt idx="489">
                  <c:v>2.11.2019</c:v>
                </c:pt>
                <c:pt idx="490">
                  <c:v>3.11.2019</c:v>
                </c:pt>
                <c:pt idx="491">
                  <c:v>4.11.2019</c:v>
                </c:pt>
                <c:pt idx="492">
                  <c:v>5.11.2019</c:v>
                </c:pt>
                <c:pt idx="493">
                  <c:v>6.11.2019</c:v>
                </c:pt>
                <c:pt idx="494">
                  <c:v>7.11.2019</c:v>
                </c:pt>
                <c:pt idx="495">
                  <c:v>8.11.2019</c:v>
                </c:pt>
                <c:pt idx="496">
                  <c:v>9.11.2019</c:v>
                </c:pt>
                <c:pt idx="497">
                  <c:v>10.11.2019</c:v>
                </c:pt>
                <c:pt idx="498">
                  <c:v>11.11.2019</c:v>
                </c:pt>
                <c:pt idx="499">
                  <c:v>12.11.2019</c:v>
                </c:pt>
                <c:pt idx="500">
                  <c:v>13.11.2019</c:v>
                </c:pt>
                <c:pt idx="501">
                  <c:v>14.11.2019</c:v>
                </c:pt>
                <c:pt idx="502">
                  <c:v>15.11.2019</c:v>
                </c:pt>
                <c:pt idx="503">
                  <c:v>16.11.2019</c:v>
                </c:pt>
                <c:pt idx="504">
                  <c:v>17.11.2019</c:v>
                </c:pt>
                <c:pt idx="505">
                  <c:v>18.11.2019</c:v>
                </c:pt>
                <c:pt idx="506">
                  <c:v>19.11.2019</c:v>
                </c:pt>
                <c:pt idx="507">
                  <c:v>20.11.2019</c:v>
                </c:pt>
                <c:pt idx="508">
                  <c:v>21.11.2019</c:v>
                </c:pt>
                <c:pt idx="509">
                  <c:v>22.11.2019</c:v>
                </c:pt>
                <c:pt idx="510">
                  <c:v>23.11.2019</c:v>
                </c:pt>
                <c:pt idx="511">
                  <c:v>24.11.2019</c:v>
                </c:pt>
                <c:pt idx="512">
                  <c:v>25.11.2019</c:v>
                </c:pt>
                <c:pt idx="513">
                  <c:v>26.11.2019</c:v>
                </c:pt>
                <c:pt idx="514">
                  <c:v>27.11.2009</c:v>
                </c:pt>
                <c:pt idx="515">
                  <c:v>28.11.2019</c:v>
                </c:pt>
                <c:pt idx="516">
                  <c:v>29.11.2019</c:v>
                </c:pt>
                <c:pt idx="517">
                  <c:v>30.11.2019</c:v>
                </c:pt>
                <c:pt idx="518">
                  <c:v>1.12.2019</c:v>
                </c:pt>
                <c:pt idx="519">
                  <c:v>2.12.2019</c:v>
                </c:pt>
                <c:pt idx="520">
                  <c:v>3.12.2019</c:v>
                </c:pt>
                <c:pt idx="521">
                  <c:v>4.12.2019</c:v>
                </c:pt>
                <c:pt idx="522">
                  <c:v>5.12.2019</c:v>
                </c:pt>
                <c:pt idx="523">
                  <c:v>6.12.2019</c:v>
                </c:pt>
                <c:pt idx="524">
                  <c:v>7.12.2019</c:v>
                </c:pt>
                <c:pt idx="525">
                  <c:v>8.12.2019</c:v>
                </c:pt>
                <c:pt idx="526">
                  <c:v>9.12.2019</c:v>
                </c:pt>
                <c:pt idx="527">
                  <c:v>10.12.2019</c:v>
                </c:pt>
                <c:pt idx="528">
                  <c:v>11.12.2019</c:v>
                </c:pt>
                <c:pt idx="529">
                  <c:v>12.12.2019</c:v>
                </c:pt>
                <c:pt idx="530">
                  <c:v>13.12.2019</c:v>
                </c:pt>
                <c:pt idx="531">
                  <c:v>14.12.2019</c:v>
                </c:pt>
                <c:pt idx="532">
                  <c:v>15.12.2019</c:v>
                </c:pt>
                <c:pt idx="533">
                  <c:v>16.12.2019</c:v>
                </c:pt>
                <c:pt idx="534">
                  <c:v>17.12.2019</c:v>
                </c:pt>
                <c:pt idx="535">
                  <c:v>18.12.2019</c:v>
                </c:pt>
                <c:pt idx="536">
                  <c:v>19.12.2019</c:v>
                </c:pt>
                <c:pt idx="537">
                  <c:v>20.12.2019</c:v>
                </c:pt>
                <c:pt idx="538">
                  <c:v>21.12.2019</c:v>
                </c:pt>
                <c:pt idx="539">
                  <c:v>22.12.2019</c:v>
                </c:pt>
                <c:pt idx="540">
                  <c:v>23.12.2019</c:v>
                </c:pt>
                <c:pt idx="541">
                  <c:v>24.12.2019</c:v>
                </c:pt>
                <c:pt idx="542">
                  <c:v>25.12.2019</c:v>
                </c:pt>
                <c:pt idx="543">
                  <c:v>26.12.2019</c:v>
                </c:pt>
                <c:pt idx="544">
                  <c:v>27.12.2009</c:v>
                </c:pt>
                <c:pt idx="545">
                  <c:v>28.12.2019</c:v>
                </c:pt>
                <c:pt idx="546">
                  <c:v>29.12.2019</c:v>
                </c:pt>
                <c:pt idx="547">
                  <c:v>30.12.2019</c:v>
                </c:pt>
                <c:pt idx="548">
                  <c:v>31.12.2019</c:v>
                </c:pt>
                <c:pt idx="549">
                  <c:v>1.1.2020</c:v>
                </c:pt>
                <c:pt idx="550">
                  <c:v>2,1,2020</c:v>
                </c:pt>
                <c:pt idx="551">
                  <c:v>3.1.2020</c:v>
                </c:pt>
                <c:pt idx="552">
                  <c:v>4.1.2020</c:v>
                </c:pt>
                <c:pt idx="553">
                  <c:v>5.1.2020</c:v>
                </c:pt>
                <c:pt idx="554">
                  <c:v>6.1.2020</c:v>
                </c:pt>
                <c:pt idx="555">
                  <c:v>7.1.2020</c:v>
                </c:pt>
                <c:pt idx="556">
                  <c:v>8.1.2020</c:v>
                </c:pt>
                <c:pt idx="557">
                  <c:v>9.1.2020</c:v>
                </c:pt>
                <c:pt idx="558">
                  <c:v>10.1.2020</c:v>
                </c:pt>
                <c:pt idx="559">
                  <c:v>11.1.2020</c:v>
                </c:pt>
                <c:pt idx="560">
                  <c:v>12.1.2020</c:v>
                </c:pt>
              </c:strCache>
            </c:strRef>
          </c:cat>
          <c:val>
            <c:numRef>
              <c:f>'daily gtt (2)'!$P$4:$P$564</c:f>
              <c:numCache>
                <c:formatCode>General</c:formatCode>
                <c:ptCount val="561"/>
                <c:pt idx="10" formatCode="0.0">
                  <c:v>16.748888888888871</c:v>
                </c:pt>
                <c:pt idx="11" formatCode="0.0">
                  <c:v>14.757060931899602</c:v>
                </c:pt>
                <c:pt idx="13" formatCode="0.0">
                  <c:v>14.941442652329757</c:v>
                </c:pt>
                <c:pt idx="14" formatCode="0.0">
                  <c:v>12.950724637681191</c:v>
                </c:pt>
                <c:pt idx="15" formatCode="0.0">
                  <c:v>13.845185185185182</c:v>
                </c:pt>
                <c:pt idx="16" formatCode="0.0">
                  <c:v>13.310676523297497</c:v>
                </c:pt>
                <c:pt idx="18" formatCode="0.0">
                  <c:v>19.507390681003599</c:v>
                </c:pt>
                <c:pt idx="19" formatCode="0.0">
                  <c:v>13.249242532855428</c:v>
                </c:pt>
                <c:pt idx="21" formatCode="0.0">
                  <c:v>11.868888888888934</c:v>
                </c:pt>
                <c:pt idx="22" formatCode="0.0">
                  <c:v>11.76559139784942</c:v>
                </c:pt>
                <c:pt idx="24" formatCode="0.0">
                  <c:v>12.302545400238948</c:v>
                </c:pt>
                <c:pt idx="25" formatCode="0.0">
                  <c:v>10.648850657108747</c:v>
                </c:pt>
                <c:pt idx="27" formatCode="0.0">
                  <c:v>7.7838732078852866</c:v>
                </c:pt>
                <c:pt idx="28" formatCode="0.0">
                  <c:v>8.0885280764635326</c:v>
                </c:pt>
                <c:pt idx="30" formatCode="0.0">
                  <c:v>8.98274193548386</c:v>
                </c:pt>
                <c:pt idx="31" formatCode="0.0">
                  <c:v>7.9728387096774158</c:v>
                </c:pt>
                <c:pt idx="33" formatCode="0.0">
                  <c:v>6.1773342293906666</c:v>
                </c:pt>
                <c:pt idx="34" formatCode="0.0">
                  <c:v>7.0554121863799297</c:v>
                </c:pt>
                <c:pt idx="39" formatCode="0.0">
                  <c:v>5.6848363201911525</c:v>
                </c:pt>
                <c:pt idx="40" formatCode="0.0">
                  <c:v>5.9820474910394239</c:v>
                </c:pt>
                <c:pt idx="42" formatCode="0.0">
                  <c:v>10.369338112305886</c:v>
                </c:pt>
                <c:pt idx="43" formatCode="0.0">
                  <c:v>7.9590681003584436</c:v>
                </c:pt>
                <c:pt idx="45" formatCode="0.0">
                  <c:v>8.3955577956989256</c:v>
                </c:pt>
                <c:pt idx="46" formatCode="0.0">
                  <c:v>5.705591397849461</c:v>
                </c:pt>
                <c:pt idx="48" formatCode="0.0">
                  <c:v>10.800000000000002</c:v>
                </c:pt>
                <c:pt idx="49" formatCode="0.0">
                  <c:v>12.427111111111111</c:v>
                </c:pt>
                <c:pt idx="51" formatCode="0.0">
                  <c:v>9.5411850358423038</c:v>
                </c:pt>
                <c:pt idx="52" formatCode="0.0">
                  <c:v>10.333333333333334</c:v>
                </c:pt>
                <c:pt idx="54" formatCode="0.0">
                  <c:v>13.46773715651136</c:v>
                </c:pt>
                <c:pt idx="55" formatCode="0.0">
                  <c:v>11.995842293906804</c:v>
                </c:pt>
                <c:pt idx="57" formatCode="0.0">
                  <c:v>10.399690177614341</c:v>
                </c:pt>
                <c:pt idx="58" formatCode="0.0">
                  <c:v>7.8338975348556659</c:v>
                </c:pt>
                <c:pt idx="60" formatCode="0.0">
                  <c:v>8.6811642478288764</c:v>
                </c:pt>
                <c:pt idx="61" formatCode="0.0">
                  <c:v>8.935394775598148</c:v>
                </c:pt>
                <c:pt idx="63" formatCode="0.0">
                  <c:v>10.586369579320177</c:v>
                </c:pt>
                <c:pt idx="64" formatCode="0.0">
                  <c:v>9.9586577266893652</c:v>
                </c:pt>
                <c:pt idx="66" formatCode="0.0">
                  <c:v>10.579597050809026</c:v>
                </c:pt>
                <c:pt idx="67" formatCode="0.0">
                  <c:v>9.3424739635338252</c:v>
                </c:pt>
                <c:pt idx="69" formatCode="0.0">
                  <c:v>9.7571624484708988</c:v>
                </c:pt>
                <c:pt idx="70" formatCode="0.0">
                  <c:v>8.646928666230254</c:v>
                </c:pt>
                <c:pt idx="72" formatCode="0.0">
                  <c:v>12.011300058638264</c:v>
                </c:pt>
                <c:pt idx="73" formatCode="0.0">
                  <c:v>9.9881094782511415</c:v>
                </c:pt>
                <c:pt idx="75" formatCode="0.0">
                  <c:v>9.3681951709109139</c:v>
                </c:pt>
                <c:pt idx="76" formatCode="0.0">
                  <c:v>10.736923831218858</c:v>
                </c:pt>
                <c:pt idx="78" formatCode="0.0">
                  <c:v>11.98102675061636</c:v>
                </c:pt>
                <c:pt idx="79" formatCode="0.0">
                  <c:v>10.340892956665899</c:v>
                </c:pt>
                <c:pt idx="81" formatCode="0.0">
                  <c:v>17.610078648215659</c:v>
                </c:pt>
                <c:pt idx="82" formatCode="0.0">
                  <c:v>12.110922737306874</c:v>
                </c:pt>
                <c:pt idx="84" formatCode="0.0">
                  <c:v>10.336273509768233</c:v>
                </c:pt>
                <c:pt idx="85" formatCode="0.0">
                  <c:v>7.6858328620584615</c:v>
                </c:pt>
                <c:pt idx="87" formatCode="0.0">
                  <c:v>13.553482399984091</c:v>
                </c:pt>
                <c:pt idx="88" formatCode="0.0">
                  <c:v>8.0051818723006765</c:v>
                </c:pt>
                <c:pt idx="90" formatCode="0.0">
                  <c:v>11.478150075973332</c:v>
                </c:pt>
                <c:pt idx="91" formatCode="0.0">
                  <c:v>11.167458923778378</c:v>
                </c:pt>
                <c:pt idx="93" formatCode="0.0">
                  <c:v>8.0390857665001842</c:v>
                </c:pt>
                <c:pt idx="94" formatCode="0.0">
                  <c:v>11.676408562572561</c:v>
                </c:pt>
                <c:pt idx="96" formatCode="0.0">
                  <c:v>12.536860451783065</c:v>
                </c:pt>
                <c:pt idx="97" formatCode="0.0">
                  <c:v>9.3730760825842161</c:v>
                </c:pt>
                <c:pt idx="99" formatCode="0.0">
                  <c:v>12.223371730904503</c:v>
                </c:pt>
                <c:pt idx="100" formatCode="0.0">
                  <c:v>12.430713450292401</c:v>
                </c:pt>
                <c:pt idx="102" formatCode="0.0">
                  <c:v>16.174908080209516</c:v>
                </c:pt>
                <c:pt idx="103" formatCode="0.0">
                  <c:v>15.047236842105283</c:v>
                </c:pt>
                <c:pt idx="105" formatCode="0.0">
                  <c:v>14.653775041088574</c:v>
                </c:pt>
                <c:pt idx="106" formatCode="0.0">
                  <c:v>13.890952015141565</c:v>
                </c:pt>
                <c:pt idx="108" formatCode="0.0">
                  <c:v>12.877577445435044</c:v>
                </c:pt>
                <c:pt idx="109" formatCode="0.0">
                  <c:v>12.209165429070119</c:v>
                </c:pt>
                <c:pt idx="111" formatCode="0.0">
                  <c:v>13.331284644755181</c:v>
                </c:pt>
                <c:pt idx="112" formatCode="0.0">
                  <c:v>12.666063285938156</c:v>
                </c:pt>
                <c:pt idx="114" formatCode="0.0">
                  <c:v>12.428954316484221</c:v>
                </c:pt>
                <c:pt idx="115" formatCode="0.0">
                  <c:v>11.779841364775573</c:v>
                </c:pt>
                <c:pt idx="117" formatCode="0.0">
                  <c:v>11.250201364595325</c:v>
                </c:pt>
                <c:pt idx="118" formatCode="0.0">
                  <c:v>10.256956775147714</c:v>
                </c:pt>
                <c:pt idx="120" formatCode="0.0">
                  <c:v>10.456431499938478</c:v>
                </c:pt>
                <c:pt idx="121" formatCode="0.0">
                  <c:v>8.7570857015735761</c:v>
                </c:pt>
                <c:pt idx="123" formatCode="0.0">
                  <c:v>9.7808857415543038</c:v>
                </c:pt>
                <c:pt idx="124" formatCode="0.0">
                  <c:v>9.0071171242058554</c:v>
                </c:pt>
                <c:pt idx="126" formatCode="0.0">
                  <c:v>10.462951885677688</c:v>
                </c:pt>
                <c:pt idx="127" formatCode="0.0">
                  <c:v>9.1398155034779602</c:v>
                </c:pt>
                <c:pt idx="129" formatCode="0.0">
                  <c:v>9.412901690517403</c:v>
                </c:pt>
                <c:pt idx="130" formatCode="0.0">
                  <c:v>9.5354743447767092</c:v>
                </c:pt>
                <c:pt idx="132" formatCode="0.0">
                  <c:v>10.177511997046862</c:v>
                </c:pt>
                <c:pt idx="133" formatCode="0.0">
                  <c:v>9.2951124472462414</c:v>
                </c:pt>
                <c:pt idx="135" formatCode="0.0">
                  <c:v>8.3934880025123544</c:v>
                </c:pt>
                <c:pt idx="136" formatCode="0.0">
                  <c:v>7.5551389719802673</c:v>
                </c:pt>
                <c:pt idx="138" formatCode="0.0">
                  <c:v>7.1415370563092999</c:v>
                </c:pt>
                <c:pt idx="139" formatCode="0.0">
                  <c:v>6.2279394523330183</c:v>
                </c:pt>
                <c:pt idx="141" formatCode="0.0">
                  <c:v>4.9512084150278488</c:v>
                </c:pt>
                <c:pt idx="142" formatCode="0.0">
                  <c:v>5.2381400194539545</c:v>
                </c:pt>
                <c:pt idx="144" formatCode="0.0">
                  <c:v>6.0924529367061178</c:v>
                </c:pt>
                <c:pt idx="145" formatCode="0.0">
                  <c:v>6.922189116030224</c:v>
                </c:pt>
                <c:pt idx="147" formatCode="0.0">
                  <c:v>7.8652712511869325</c:v>
                </c:pt>
                <c:pt idx="148" formatCode="0.0">
                  <c:v>8.6250816722037751</c:v>
                </c:pt>
                <c:pt idx="150" formatCode="0.0">
                  <c:v>11.988211920529793</c:v>
                </c:pt>
                <c:pt idx="151" formatCode="0.0">
                  <c:v>12.294260871221605</c:v>
                </c:pt>
                <c:pt idx="153" formatCode="0.0">
                  <c:v>11.929009167583438</c:v>
                </c:pt>
                <c:pt idx="154" formatCode="0.0">
                  <c:v>10.409399617702656</c:v>
                </c:pt>
                <c:pt idx="156" formatCode="0.0">
                  <c:v>13.141299185431336</c:v>
                </c:pt>
                <c:pt idx="157" formatCode="0.0">
                  <c:v>13.301752799613544</c:v>
                </c:pt>
                <c:pt idx="159" formatCode="0.0">
                  <c:v>13.026219121447047</c:v>
                </c:pt>
                <c:pt idx="160" formatCode="0.0">
                  <c:v>13.475854780361738</c:v>
                </c:pt>
                <c:pt idx="162" formatCode="0.0">
                  <c:v>15.283707217459252</c:v>
                </c:pt>
                <c:pt idx="163" formatCode="0.0">
                  <c:v>15.032934012699542</c:v>
                </c:pt>
                <c:pt idx="165" formatCode="0.0">
                  <c:v>14.860722038870582</c:v>
                </c:pt>
                <c:pt idx="166" formatCode="0.0">
                  <c:v>14.588653421633536</c:v>
                </c:pt>
                <c:pt idx="168" formatCode="0.0">
                  <c:v>17.569115980450476</c:v>
                </c:pt>
                <c:pt idx="169" formatCode="0.0">
                  <c:v>17.284040174078644</c:v>
                </c:pt>
                <c:pt idx="171" formatCode="0.0">
                  <c:v>15.744953095883142</c:v>
                </c:pt>
                <c:pt idx="172" formatCode="0.0">
                  <c:v>14.022626931567329</c:v>
                </c:pt>
                <c:pt idx="174" formatCode="0.0">
                  <c:v>16.68792174234034</c:v>
                </c:pt>
                <c:pt idx="175" formatCode="0.0">
                  <c:v>14.619426193795784</c:v>
                </c:pt>
                <c:pt idx="177" formatCode="0.0">
                  <c:v>19.046814494708116</c:v>
                </c:pt>
                <c:pt idx="178" formatCode="0.0">
                  <c:v>16.125014814814833</c:v>
                </c:pt>
                <c:pt idx="180" formatCode="0.0">
                  <c:v>15.508595521102471</c:v>
                </c:pt>
                <c:pt idx="181" formatCode="0.0">
                  <c:v>9.6466666666666665</c:v>
                </c:pt>
                <c:pt idx="183" formatCode="0.0">
                  <c:v>15.793333333333331</c:v>
                </c:pt>
                <c:pt idx="184" formatCode="0.0">
                  <c:v>16.39</c:v>
                </c:pt>
                <c:pt idx="186" formatCode="0.0">
                  <c:v>17.043333333333333</c:v>
                </c:pt>
                <c:pt idx="187" formatCode="0.0">
                  <c:v>15.209999999999999</c:v>
                </c:pt>
                <c:pt idx="189" formatCode="0.0">
                  <c:v>18.483333333333331</c:v>
                </c:pt>
                <c:pt idx="190" formatCode="0.0">
                  <c:v>12.56</c:v>
                </c:pt>
                <c:pt idx="192" formatCode="0.0">
                  <c:v>13.483333333333334</c:v>
                </c:pt>
                <c:pt idx="193" formatCode="0.0">
                  <c:v>15.576666666666668</c:v>
                </c:pt>
                <c:pt idx="195" formatCode="0.0">
                  <c:v>14.699999999999998</c:v>
                </c:pt>
                <c:pt idx="196" formatCode="0.0">
                  <c:v>13.603333333333333</c:v>
                </c:pt>
                <c:pt idx="198" formatCode="0.0">
                  <c:v>12.503333333333332</c:v>
                </c:pt>
                <c:pt idx="199" formatCode="0.0">
                  <c:v>9.423333333333332</c:v>
                </c:pt>
                <c:pt idx="226" formatCode="0.0">
                  <c:v>6.166666666666667</c:v>
                </c:pt>
                <c:pt idx="227" formatCode="0.0">
                  <c:v>3.76</c:v>
                </c:pt>
                <c:pt idx="229" formatCode="0.0">
                  <c:v>3.4266666666666663</c:v>
                </c:pt>
                <c:pt idx="230" formatCode="0.0">
                  <c:v>5.63</c:v>
                </c:pt>
                <c:pt idx="232" formatCode="0.0">
                  <c:v>6.836666666666666</c:v>
                </c:pt>
                <c:pt idx="233" formatCode="0.0">
                  <c:v>7.5566666666666675</c:v>
                </c:pt>
                <c:pt idx="235" formatCode="0.0">
                  <c:v>8.17</c:v>
                </c:pt>
                <c:pt idx="236" formatCode="0.0">
                  <c:v>8.0399999999999991</c:v>
                </c:pt>
                <c:pt idx="238" formatCode="0.0">
                  <c:v>9.68</c:v>
                </c:pt>
                <c:pt idx="239" formatCode="0.0">
                  <c:v>8.7299999999999986</c:v>
                </c:pt>
                <c:pt idx="241" formatCode="0.0">
                  <c:v>8.2233333333333345</c:v>
                </c:pt>
                <c:pt idx="242" formatCode="0.0">
                  <c:v>8.31</c:v>
                </c:pt>
                <c:pt idx="244" formatCode="0.0">
                  <c:v>10.603333333333333</c:v>
                </c:pt>
                <c:pt idx="245" formatCode="0.0">
                  <c:v>8.4766666666666666</c:v>
                </c:pt>
                <c:pt idx="247" formatCode="0.0">
                  <c:v>8.4733333333333345</c:v>
                </c:pt>
                <c:pt idx="248" formatCode="0.0">
                  <c:v>6.5233333333333334</c:v>
                </c:pt>
                <c:pt idx="250" formatCode="0.0">
                  <c:v>8.0833333333333339</c:v>
                </c:pt>
                <c:pt idx="251" formatCode="0.0">
                  <c:v>8.5533333333333328</c:v>
                </c:pt>
                <c:pt idx="253" formatCode="0.0">
                  <c:v>8.6300000000000008</c:v>
                </c:pt>
                <c:pt idx="254" formatCode="0.0">
                  <c:v>6.086666666666666</c:v>
                </c:pt>
                <c:pt idx="256" formatCode="0.0">
                  <c:v>5.9833333333333334</c:v>
                </c:pt>
                <c:pt idx="257" formatCode="0.0">
                  <c:v>6.3233333333333333</c:v>
                </c:pt>
                <c:pt idx="259" formatCode="0.0">
                  <c:v>5.2366666666666664</c:v>
                </c:pt>
                <c:pt idx="260" formatCode="0.0">
                  <c:v>4.9833333333333334</c:v>
                </c:pt>
                <c:pt idx="262" formatCode="0.0">
                  <c:v>7.7966666666666669</c:v>
                </c:pt>
                <c:pt idx="263" formatCode="0.0">
                  <c:v>5.7566666666666668</c:v>
                </c:pt>
                <c:pt idx="265" formatCode="0.0">
                  <c:v>6.09</c:v>
                </c:pt>
                <c:pt idx="266" formatCode="0.0">
                  <c:v>6.1533333333333333</c:v>
                </c:pt>
                <c:pt idx="268" formatCode="0.0">
                  <c:v>7.78</c:v>
                </c:pt>
                <c:pt idx="269" formatCode="0.0">
                  <c:v>8.2766666666666655</c:v>
                </c:pt>
                <c:pt idx="271" formatCode="0.0">
                  <c:v>9.5566666666666666</c:v>
                </c:pt>
                <c:pt idx="272" formatCode="0.0">
                  <c:v>8.6833333333333318</c:v>
                </c:pt>
                <c:pt idx="274" formatCode="0.0">
                  <c:v>9.5533333333333328</c:v>
                </c:pt>
                <c:pt idx="275" formatCode="0.0">
                  <c:v>8.4333333333333318</c:v>
                </c:pt>
                <c:pt idx="277" formatCode="0.0">
                  <c:v>10.32</c:v>
                </c:pt>
                <c:pt idx="278" formatCode="0.0">
                  <c:v>10.386666666666665</c:v>
                </c:pt>
                <c:pt idx="280" formatCode="0.0">
                  <c:v>12.613333333333335</c:v>
                </c:pt>
                <c:pt idx="281" formatCode="0.0">
                  <c:v>11.299999999999999</c:v>
                </c:pt>
                <c:pt idx="283" formatCode="0.0">
                  <c:v>11.006666666666668</c:v>
                </c:pt>
                <c:pt idx="284" formatCode="0.0">
                  <c:v>9.25</c:v>
                </c:pt>
                <c:pt idx="286" formatCode="0.0">
                  <c:v>8.5900000000000016</c:v>
                </c:pt>
                <c:pt idx="287" formatCode="0.0">
                  <c:v>10.590000000000002</c:v>
                </c:pt>
                <c:pt idx="289" formatCode="0.0">
                  <c:v>10.709999999999999</c:v>
                </c:pt>
                <c:pt idx="290" formatCode="0.0">
                  <c:v>12.623333333333333</c:v>
                </c:pt>
                <c:pt idx="292" formatCode="0.0">
                  <c:v>10.49</c:v>
                </c:pt>
                <c:pt idx="293" formatCode="0.0">
                  <c:v>7.753333333333333</c:v>
                </c:pt>
                <c:pt idx="295" formatCode="0.0">
                  <c:v>7.919999999999999</c:v>
                </c:pt>
                <c:pt idx="296" formatCode="0.0">
                  <c:v>8.6166666666666654</c:v>
                </c:pt>
                <c:pt idx="298" formatCode="0.0">
                  <c:v>7.5233333333333334</c:v>
                </c:pt>
                <c:pt idx="299" formatCode="0.0">
                  <c:v>7.95</c:v>
                </c:pt>
                <c:pt idx="301" formatCode="0.0">
                  <c:v>7.9200000000000008</c:v>
                </c:pt>
                <c:pt idx="302" formatCode="0.0">
                  <c:v>9.5166666666666657</c:v>
                </c:pt>
                <c:pt idx="308" formatCode="0.0">
                  <c:v>4.0066666666666668</c:v>
                </c:pt>
                <c:pt idx="311" formatCode="0.0">
                  <c:v>9.0066666666666659</c:v>
                </c:pt>
                <c:pt idx="313" formatCode="0.0">
                  <c:v>15.6</c:v>
                </c:pt>
                <c:pt idx="314" formatCode="0.0">
                  <c:v>14.6</c:v>
                </c:pt>
                <c:pt idx="316" formatCode="0.0">
                  <c:v>15.563333333333333</c:v>
                </c:pt>
                <c:pt idx="317" formatCode="0.0">
                  <c:v>15.943333333333333</c:v>
                </c:pt>
                <c:pt idx="319" formatCode="0.0">
                  <c:v>18.076666666666664</c:v>
                </c:pt>
                <c:pt idx="320" formatCode="0.0">
                  <c:v>13.986666666666666</c:v>
                </c:pt>
                <c:pt idx="322" formatCode="0.0">
                  <c:v>11.996666666666668</c:v>
                </c:pt>
                <c:pt idx="323" formatCode="0.0">
                  <c:v>13.43</c:v>
                </c:pt>
                <c:pt idx="325" formatCode="0.0">
                  <c:v>12.986666666666666</c:v>
                </c:pt>
                <c:pt idx="326" formatCode="0.0">
                  <c:v>11.923333333333332</c:v>
                </c:pt>
                <c:pt idx="328" formatCode="0.0">
                  <c:v>13.839999999999998</c:v>
                </c:pt>
                <c:pt idx="329" formatCode="0.0">
                  <c:v>11.303333333333335</c:v>
                </c:pt>
                <c:pt idx="331" formatCode="0.0">
                  <c:v>12.583333333333334</c:v>
                </c:pt>
                <c:pt idx="334" formatCode="0.0">
                  <c:v>9.8666666666666671</c:v>
                </c:pt>
                <c:pt idx="336" formatCode="0.0">
                  <c:v>9.0166666666666675</c:v>
                </c:pt>
                <c:pt idx="337" formatCode="0.0">
                  <c:v>9.58</c:v>
                </c:pt>
                <c:pt idx="339" formatCode="0.0">
                  <c:v>10.19</c:v>
                </c:pt>
                <c:pt idx="340" formatCode="0.0">
                  <c:v>11.216666666666669</c:v>
                </c:pt>
                <c:pt idx="342" formatCode="0.0">
                  <c:v>10.556666666666667</c:v>
                </c:pt>
                <c:pt idx="343" formatCode="0.0">
                  <c:v>12.373333333333333</c:v>
                </c:pt>
                <c:pt idx="345" formatCode="0.0">
                  <c:v>11.263333333333334</c:v>
                </c:pt>
                <c:pt idx="346" formatCode="0.0">
                  <c:v>12.61</c:v>
                </c:pt>
                <c:pt idx="348" formatCode="0.0">
                  <c:v>13.853333333333333</c:v>
                </c:pt>
                <c:pt idx="349" formatCode="0.0">
                  <c:v>12.496666666666668</c:v>
                </c:pt>
                <c:pt idx="351" formatCode="0.0">
                  <c:v>9.3033333333333328</c:v>
                </c:pt>
                <c:pt idx="353" formatCode="0.0">
                  <c:v>8.4500000000000011</c:v>
                </c:pt>
                <c:pt idx="354" formatCode="0.0">
                  <c:v>9.4599999999999991</c:v>
                </c:pt>
                <c:pt idx="356" formatCode="0.0">
                  <c:v>13.886666666666665</c:v>
                </c:pt>
                <c:pt idx="357" formatCode="0.0">
                  <c:v>14.003333333333332</c:v>
                </c:pt>
                <c:pt idx="359" formatCode="0.0">
                  <c:v>16.873333333333335</c:v>
                </c:pt>
                <c:pt idx="360" formatCode="0.0">
                  <c:v>15.273333333333333</c:v>
                </c:pt>
                <c:pt idx="362" formatCode="0.0">
                  <c:v>14.743333333333334</c:v>
                </c:pt>
                <c:pt idx="366" formatCode="0.0">
                  <c:v>11.479999999999999</c:v>
                </c:pt>
                <c:pt idx="367" formatCode="0.0">
                  <c:v>11.263333333333334</c:v>
                </c:pt>
                <c:pt idx="369" formatCode="0.0">
                  <c:v>11.07</c:v>
                </c:pt>
                <c:pt idx="370" formatCode="0.0">
                  <c:v>12.846666666666666</c:v>
                </c:pt>
                <c:pt idx="372" formatCode="0.0">
                  <c:v>13.094999999999999</c:v>
                </c:pt>
                <c:pt idx="373" formatCode="0.0">
                  <c:v>12.983333333333334</c:v>
                </c:pt>
                <c:pt idx="375" formatCode="0.0">
                  <c:v>15.246666666666668</c:v>
                </c:pt>
                <c:pt idx="376" formatCode="0.0">
                  <c:v>14.94</c:v>
                </c:pt>
                <c:pt idx="378" formatCode="0.0">
                  <c:v>16.366666666666671</c:v>
                </c:pt>
                <c:pt idx="379" formatCode="0.0">
                  <c:v>13.906666666666666</c:v>
                </c:pt>
                <c:pt idx="381" formatCode="0.0">
                  <c:v>14.743333333333334</c:v>
                </c:pt>
                <c:pt idx="382" formatCode="0.0">
                  <c:v>14.713333333333333</c:v>
                </c:pt>
                <c:pt idx="384" formatCode="0.0">
                  <c:v>15.18</c:v>
                </c:pt>
                <c:pt idx="386" formatCode="0.0">
                  <c:v>16.943333333333332</c:v>
                </c:pt>
                <c:pt idx="388" formatCode="0.0">
                  <c:v>15.49</c:v>
                </c:pt>
                <c:pt idx="389" formatCode="0.0">
                  <c:v>14.823333333333332</c:v>
                </c:pt>
                <c:pt idx="391" formatCode="0.0">
                  <c:v>16.819999999999997</c:v>
                </c:pt>
                <c:pt idx="392" formatCode="0.0">
                  <c:v>18.416666666666668</c:v>
                </c:pt>
                <c:pt idx="394" formatCode="0.0">
                  <c:v>18.833333333333332</c:v>
                </c:pt>
                <c:pt idx="396" formatCode="0.0">
                  <c:v>12.663333333333334</c:v>
                </c:pt>
                <c:pt idx="397" formatCode="0.0">
                  <c:v>14.29</c:v>
                </c:pt>
                <c:pt idx="399" formatCode="0.0">
                  <c:v>12.770000000000001</c:v>
                </c:pt>
                <c:pt idx="400" formatCode="0.0">
                  <c:v>9.98</c:v>
                </c:pt>
                <c:pt idx="405" formatCode="0.0">
                  <c:v>5.26</c:v>
                </c:pt>
                <c:pt idx="406" formatCode="0.0">
                  <c:v>3.1166666666666671</c:v>
                </c:pt>
                <c:pt idx="409" formatCode="0.0">
                  <c:v>9.413333333333334</c:v>
                </c:pt>
                <c:pt idx="410" formatCode="0.0">
                  <c:v>10.15</c:v>
                </c:pt>
                <c:pt idx="412" formatCode="0.0">
                  <c:v>11.04</c:v>
                </c:pt>
                <c:pt idx="414" formatCode="0.0">
                  <c:v>9.5333333333333332</c:v>
                </c:pt>
                <c:pt idx="415" formatCode="0.0">
                  <c:v>9.9866666666666664</c:v>
                </c:pt>
                <c:pt idx="417" formatCode="0.0">
                  <c:v>12.799999999999999</c:v>
                </c:pt>
                <c:pt idx="418" formatCode="0.0">
                  <c:v>11.916666666666666</c:v>
                </c:pt>
                <c:pt idx="423" formatCode="0.0">
                  <c:v>6.7166666666666659</c:v>
                </c:pt>
                <c:pt idx="424" formatCode="0.0">
                  <c:v>10.566666666666666</c:v>
                </c:pt>
                <c:pt idx="426" formatCode="0.0">
                  <c:v>14.103333333333333</c:v>
                </c:pt>
                <c:pt idx="428" formatCode="0.0">
                  <c:v>13.199999999999998</c:v>
                </c:pt>
                <c:pt idx="429" formatCode="0.0">
                  <c:v>10.433333333333334</c:v>
                </c:pt>
                <c:pt idx="431" formatCode="0.0">
                  <c:v>13.633333333333333</c:v>
                </c:pt>
                <c:pt idx="433" formatCode="0.0">
                  <c:v>15.433333333333332</c:v>
                </c:pt>
                <c:pt idx="436" formatCode="0.0">
                  <c:v>13.933333333333332</c:v>
                </c:pt>
                <c:pt idx="437" formatCode="0.0">
                  <c:v>11.433333333333332</c:v>
                </c:pt>
                <c:pt idx="439" formatCode="0.0">
                  <c:v>14.383333333333333</c:v>
                </c:pt>
                <c:pt idx="440" formatCode="0.0">
                  <c:v>14.1</c:v>
                </c:pt>
                <c:pt idx="442" formatCode="0.0">
                  <c:v>14.156666666666666</c:v>
                </c:pt>
                <c:pt idx="443" formatCode="0.0">
                  <c:v>13.243333333333334</c:v>
                </c:pt>
                <c:pt idx="445" formatCode="0.0">
                  <c:v>17.103333333333335</c:v>
                </c:pt>
                <c:pt idx="446" formatCode="0.0">
                  <c:v>16.02333333333333</c:v>
                </c:pt>
                <c:pt idx="448" formatCode="0.0">
                  <c:v>17.093333333333334</c:v>
                </c:pt>
                <c:pt idx="449" formatCode="0.0">
                  <c:v>15.396666666666667</c:v>
                </c:pt>
                <c:pt idx="451" formatCode="0.0">
                  <c:v>18.126666666666665</c:v>
                </c:pt>
                <c:pt idx="452" formatCode="0.0">
                  <c:v>16.173333333333336</c:v>
                </c:pt>
                <c:pt idx="454" formatCode="0.0">
                  <c:v>17.973333333333333</c:v>
                </c:pt>
                <c:pt idx="455" formatCode="0.0">
                  <c:v>17.656666666666666</c:v>
                </c:pt>
                <c:pt idx="458" formatCode="0.0">
                  <c:v>19.076666666666668</c:v>
                </c:pt>
                <c:pt idx="459" formatCode="0.0">
                  <c:v>16.673333333333332</c:v>
                </c:pt>
                <c:pt idx="461" formatCode="0.0">
                  <c:v>22.543333333333337</c:v>
                </c:pt>
                <c:pt idx="462" formatCode="0.0">
                  <c:v>21.64</c:v>
                </c:pt>
                <c:pt idx="464" formatCode="0.0">
                  <c:v>24.87</c:v>
                </c:pt>
                <c:pt idx="465" formatCode="0.0">
                  <c:v>25.283333333333331</c:v>
                </c:pt>
                <c:pt idx="467" formatCode="0.0">
                  <c:v>19.273333333333337</c:v>
                </c:pt>
                <c:pt idx="468" formatCode="0.0">
                  <c:v>21.47</c:v>
                </c:pt>
                <c:pt idx="470" formatCode="0.0">
                  <c:v>24.346666666666668</c:v>
                </c:pt>
                <c:pt idx="471" formatCode="0.0">
                  <c:v>27.853333333333335</c:v>
                </c:pt>
                <c:pt idx="473" formatCode="0.0">
                  <c:v>23.27</c:v>
                </c:pt>
                <c:pt idx="474" formatCode="0.0">
                  <c:v>23.409999999999997</c:v>
                </c:pt>
                <c:pt idx="476" formatCode="0.0">
                  <c:v>21.89</c:v>
                </c:pt>
                <c:pt idx="477" formatCode="0.0">
                  <c:v>25.053333333333331</c:v>
                </c:pt>
                <c:pt idx="479" formatCode="0.0">
                  <c:v>26.553333333333331</c:v>
                </c:pt>
                <c:pt idx="480" formatCode="0.0">
                  <c:v>22.596666666666664</c:v>
                </c:pt>
                <c:pt idx="482" formatCode="0.0">
                  <c:v>19.566666666666666</c:v>
                </c:pt>
                <c:pt idx="483" formatCode="0.0">
                  <c:v>25.75</c:v>
                </c:pt>
                <c:pt idx="485" formatCode="0.0">
                  <c:v>24.77</c:v>
                </c:pt>
                <c:pt idx="486" formatCode="0.0">
                  <c:v>21.306666666666668</c:v>
                </c:pt>
                <c:pt idx="488" formatCode="0.0">
                  <c:v>22.28</c:v>
                </c:pt>
                <c:pt idx="489" formatCode="0.0">
                  <c:v>26.080000000000002</c:v>
                </c:pt>
                <c:pt idx="491" formatCode="0.0">
                  <c:v>25.570000000000004</c:v>
                </c:pt>
                <c:pt idx="492" formatCode="0.0">
                  <c:v>26.616666666666664</c:v>
                </c:pt>
                <c:pt idx="494" formatCode="0.0">
                  <c:v>25.486666666666665</c:v>
                </c:pt>
                <c:pt idx="496" formatCode="0.0">
                  <c:v>30.61</c:v>
                </c:pt>
                <c:pt idx="497" formatCode="0.0">
                  <c:v>20.196666666666669</c:v>
                </c:pt>
                <c:pt idx="499" formatCode="0.0">
                  <c:v>29.666666666666668</c:v>
                </c:pt>
                <c:pt idx="500" formatCode="0.0">
                  <c:v>26.706666666666667</c:v>
                </c:pt>
                <c:pt idx="502" formatCode="0.0">
                  <c:v>24.456666666666667</c:v>
                </c:pt>
                <c:pt idx="503" formatCode="0.0">
                  <c:v>25.66</c:v>
                </c:pt>
                <c:pt idx="505" formatCode="0.0">
                  <c:v>25.433333333333334</c:v>
                </c:pt>
                <c:pt idx="506" formatCode="0.0">
                  <c:v>26.306666666666668</c:v>
                </c:pt>
                <c:pt idx="508" formatCode="0.0">
                  <c:v>27.526666666666667</c:v>
                </c:pt>
                <c:pt idx="509" formatCode="0.0">
                  <c:v>26.569999999999997</c:v>
                </c:pt>
                <c:pt idx="511" formatCode="0.0">
                  <c:v>27.173333333333332</c:v>
                </c:pt>
                <c:pt idx="512" formatCode="0.0">
                  <c:v>25.593333333333334</c:v>
                </c:pt>
                <c:pt idx="514" formatCode="0.0">
                  <c:v>27.956666666666667</c:v>
                </c:pt>
                <c:pt idx="515" formatCode="0.0">
                  <c:v>28.223333333333333</c:v>
                </c:pt>
                <c:pt idx="517" formatCode="0.0">
                  <c:v>21.106666666666666</c:v>
                </c:pt>
                <c:pt idx="518" formatCode="0.0">
                  <c:v>29.056666666666668</c:v>
                </c:pt>
                <c:pt idx="520" formatCode="0.0">
                  <c:v>26.883333333333336</c:v>
                </c:pt>
                <c:pt idx="521" formatCode="0.0">
                  <c:v>26.723333333333333</c:v>
                </c:pt>
                <c:pt idx="523" formatCode="0.0">
                  <c:v>30.863333333333333</c:v>
                </c:pt>
                <c:pt idx="524" formatCode="0.0">
                  <c:v>26.213333333333335</c:v>
                </c:pt>
                <c:pt idx="526" formatCode="0.0">
                  <c:v>29.38</c:v>
                </c:pt>
                <c:pt idx="527" formatCode="0.0">
                  <c:v>24.17</c:v>
                </c:pt>
                <c:pt idx="529" formatCode="0.0">
                  <c:v>25.97</c:v>
                </c:pt>
                <c:pt idx="530" formatCode="0.0">
                  <c:v>28.55</c:v>
                </c:pt>
                <c:pt idx="532" formatCode="0.0">
                  <c:v>27.553333333333331</c:v>
                </c:pt>
                <c:pt idx="533" formatCode="0.0">
                  <c:v>26.580000000000002</c:v>
                </c:pt>
                <c:pt idx="535" formatCode="0.0">
                  <c:v>24.679999999999996</c:v>
                </c:pt>
                <c:pt idx="536" formatCode="0.0">
                  <c:v>24.126666666666665</c:v>
                </c:pt>
                <c:pt idx="538" formatCode="0.0">
                  <c:v>24.273333333333337</c:v>
                </c:pt>
                <c:pt idx="539" formatCode="0.0">
                  <c:v>21.713333333333335</c:v>
                </c:pt>
                <c:pt idx="541" formatCode="0.0">
                  <c:v>26.159999999999997</c:v>
                </c:pt>
                <c:pt idx="542" formatCode="0.0">
                  <c:v>27.056666666666668</c:v>
                </c:pt>
                <c:pt idx="544" formatCode="0.0">
                  <c:v>28.99666666666667</c:v>
                </c:pt>
                <c:pt idx="545" formatCode="0.0">
                  <c:v>20.403333333333332</c:v>
                </c:pt>
                <c:pt idx="547" formatCode="0.0">
                  <c:v>23.74</c:v>
                </c:pt>
                <c:pt idx="548" formatCode="0.0">
                  <c:v>25.203333333333333</c:v>
                </c:pt>
                <c:pt idx="550" formatCode="0.0">
                  <c:v>22.293333333333333</c:v>
                </c:pt>
                <c:pt idx="551" formatCode="0.0">
                  <c:v>20.586666666666666</c:v>
                </c:pt>
                <c:pt idx="553" formatCode="0.0">
                  <c:v>20.326666666666664</c:v>
                </c:pt>
                <c:pt idx="554" formatCode="0.0">
                  <c:v>19.52333333333333</c:v>
                </c:pt>
                <c:pt idx="556" formatCode="0.0">
                  <c:v>17.420000000000002</c:v>
                </c:pt>
                <c:pt idx="557" formatCode="0.0">
                  <c:v>13.433333333333332</c:v>
                </c:pt>
                <c:pt idx="559" formatCode="0.0">
                  <c:v>17.843333333333334</c:v>
                </c:pt>
                <c:pt idx="560" formatCode="0.0">
                  <c:v>17.36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'daily gtt (2)'!$Q$2:$Q$3</c:f>
              <c:strCache>
                <c:ptCount val="1"/>
                <c:pt idx="0">
                  <c:v>No RG S/2 d2</c:v>
                </c:pt>
              </c:strCache>
            </c:strRef>
          </c:tx>
          <c:marker>
            <c:symbol val="triangle"/>
            <c:size val="5"/>
          </c:marker>
          <c:cat>
            <c:strRef>
              <c:f>'daily gtt (2)'!$N$4:$N$564</c:f>
              <c:strCache>
                <c:ptCount val="561"/>
                <c:pt idx="0">
                  <c:v>1.7.2018</c:v>
                </c:pt>
                <c:pt idx="1">
                  <c:v>2.7.2018</c:v>
                </c:pt>
                <c:pt idx="2">
                  <c:v>3.7.2018</c:v>
                </c:pt>
                <c:pt idx="3">
                  <c:v>4.7.2018</c:v>
                </c:pt>
                <c:pt idx="4">
                  <c:v>5.7.2018</c:v>
                </c:pt>
                <c:pt idx="5">
                  <c:v>7.7.2018</c:v>
                </c:pt>
                <c:pt idx="6">
                  <c:v>8.7.2018</c:v>
                </c:pt>
                <c:pt idx="7">
                  <c:v>9.7.2018</c:v>
                </c:pt>
                <c:pt idx="8">
                  <c:v>10.7.2018</c:v>
                </c:pt>
                <c:pt idx="9">
                  <c:v>11.7.2018</c:v>
                </c:pt>
                <c:pt idx="10">
                  <c:v>13.7.2018</c:v>
                </c:pt>
                <c:pt idx="11">
                  <c:v>14.7.2018</c:v>
                </c:pt>
                <c:pt idx="12">
                  <c:v>15.7.2018</c:v>
                </c:pt>
                <c:pt idx="13">
                  <c:v>16.7.2018</c:v>
                </c:pt>
                <c:pt idx="14">
                  <c:v>17.7.2018</c:v>
                </c:pt>
                <c:pt idx="15">
                  <c:v>19.7.2018</c:v>
                </c:pt>
                <c:pt idx="16">
                  <c:v>20.7.2018</c:v>
                </c:pt>
                <c:pt idx="17">
                  <c:v>21.7.2018</c:v>
                </c:pt>
                <c:pt idx="18">
                  <c:v>22.7.2018</c:v>
                </c:pt>
                <c:pt idx="19">
                  <c:v>23.7.2018</c:v>
                </c:pt>
                <c:pt idx="20">
                  <c:v>24.7.2018</c:v>
                </c:pt>
                <c:pt idx="21">
                  <c:v>25.7.2018</c:v>
                </c:pt>
                <c:pt idx="22">
                  <c:v>26.7.2018</c:v>
                </c:pt>
                <c:pt idx="23">
                  <c:v>27.7.2018</c:v>
                </c:pt>
                <c:pt idx="24">
                  <c:v>28.7.2018</c:v>
                </c:pt>
                <c:pt idx="25">
                  <c:v>29.7.2018</c:v>
                </c:pt>
                <c:pt idx="26">
                  <c:v>30.7.2018</c:v>
                </c:pt>
                <c:pt idx="27">
                  <c:v>31.7.2018</c:v>
                </c:pt>
                <c:pt idx="28">
                  <c:v>1.8.2018</c:v>
                </c:pt>
                <c:pt idx="29">
                  <c:v>2.8.2018</c:v>
                </c:pt>
                <c:pt idx="30">
                  <c:v>3.8.2018</c:v>
                </c:pt>
                <c:pt idx="31">
                  <c:v>4.8.2018</c:v>
                </c:pt>
                <c:pt idx="32">
                  <c:v>5.8.2018</c:v>
                </c:pt>
                <c:pt idx="33">
                  <c:v>6.8.2018</c:v>
                </c:pt>
                <c:pt idx="34">
                  <c:v>7.8.2018</c:v>
                </c:pt>
                <c:pt idx="35">
                  <c:v>8.8.2018</c:v>
                </c:pt>
                <c:pt idx="36">
                  <c:v>9.8.2018</c:v>
                </c:pt>
                <c:pt idx="37">
                  <c:v>10.8.2018</c:v>
                </c:pt>
                <c:pt idx="38">
                  <c:v>11.8.2018</c:v>
                </c:pt>
                <c:pt idx="39">
                  <c:v>12.8.2018</c:v>
                </c:pt>
                <c:pt idx="40">
                  <c:v>13.8.2018</c:v>
                </c:pt>
                <c:pt idx="41">
                  <c:v>14.8.2018</c:v>
                </c:pt>
                <c:pt idx="42">
                  <c:v>15.8.2018</c:v>
                </c:pt>
                <c:pt idx="43">
                  <c:v>16.8.2018</c:v>
                </c:pt>
                <c:pt idx="44">
                  <c:v>17.8.2018</c:v>
                </c:pt>
                <c:pt idx="45">
                  <c:v>18.8.2018</c:v>
                </c:pt>
                <c:pt idx="46">
                  <c:v>19.8.2018</c:v>
                </c:pt>
                <c:pt idx="47">
                  <c:v>20.8.2018</c:v>
                </c:pt>
                <c:pt idx="48">
                  <c:v>21.8.2018</c:v>
                </c:pt>
                <c:pt idx="49">
                  <c:v>22.8.2018</c:v>
                </c:pt>
                <c:pt idx="50">
                  <c:v>23.8.2018</c:v>
                </c:pt>
                <c:pt idx="51">
                  <c:v>24.8.2018</c:v>
                </c:pt>
                <c:pt idx="52">
                  <c:v>25.8.2018</c:v>
                </c:pt>
                <c:pt idx="53">
                  <c:v>26.8.2018</c:v>
                </c:pt>
                <c:pt idx="54">
                  <c:v>27.8.2018</c:v>
                </c:pt>
                <c:pt idx="55">
                  <c:v>28.8.2018</c:v>
                </c:pt>
                <c:pt idx="56">
                  <c:v>29.8.2018</c:v>
                </c:pt>
                <c:pt idx="57">
                  <c:v>30.8.2018</c:v>
                </c:pt>
                <c:pt idx="58">
                  <c:v>31.8.2018</c:v>
                </c:pt>
                <c:pt idx="59">
                  <c:v>1.9.2018</c:v>
                </c:pt>
                <c:pt idx="60">
                  <c:v>2.9.2018</c:v>
                </c:pt>
                <c:pt idx="61">
                  <c:v>3.9.2018</c:v>
                </c:pt>
                <c:pt idx="62">
                  <c:v>4.9.2018</c:v>
                </c:pt>
                <c:pt idx="63">
                  <c:v>5.9.2018</c:v>
                </c:pt>
                <c:pt idx="64">
                  <c:v>6.9.2018</c:v>
                </c:pt>
                <c:pt idx="65">
                  <c:v>7.9.2018</c:v>
                </c:pt>
                <c:pt idx="66">
                  <c:v>8.9.2018</c:v>
                </c:pt>
                <c:pt idx="67">
                  <c:v>9.9.2018</c:v>
                </c:pt>
                <c:pt idx="68">
                  <c:v>10.9.2018</c:v>
                </c:pt>
                <c:pt idx="69">
                  <c:v>11.9.2018</c:v>
                </c:pt>
                <c:pt idx="70">
                  <c:v>12.9.2018</c:v>
                </c:pt>
                <c:pt idx="71">
                  <c:v>13.9.2018</c:v>
                </c:pt>
                <c:pt idx="72">
                  <c:v>14.9.2018</c:v>
                </c:pt>
                <c:pt idx="73">
                  <c:v>15.9.2018</c:v>
                </c:pt>
                <c:pt idx="74">
                  <c:v>16.9.2018</c:v>
                </c:pt>
                <c:pt idx="75">
                  <c:v>17.9.2018</c:v>
                </c:pt>
                <c:pt idx="76">
                  <c:v>18.9.2018</c:v>
                </c:pt>
                <c:pt idx="77">
                  <c:v>19.9.2018</c:v>
                </c:pt>
                <c:pt idx="78">
                  <c:v>20.9.2018</c:v>
                </c:pt>
                <c:pt idx="79">
                  <c:v>21.9.2018</c:v>
                </c:pt>
                <c:pt idx="80">
                  <c:v>22.9.2018</c:v>
                </c:pt>
                <c:pt idx="81">
                  <c:v>23.9.2018</c:v>
                </c:pt>
                <c:pt idx="82">
                  <c:v>24.9.2018</c:v>
                </c:pt>
                <c:pt idx="83">
                  <c:v>25.9.2018</c:v>
                </c:pt>
                <c:pt idx="84">
                  <c:v>26.9.2018</c:v>
                </c:pt>
                <c:pt idx="85">
                  <c:v>27.9.2018</c:v>
                </c:pt>
                <c:pt idx="86">
                  <c:v>28.9.2018</c:v>
                </c:pt>
                <c:pt idx="87">
                  <c:v>29.9.2018</c:v>
                </c:pt>
                <c:pt idx="88">
                  <c:v>30.9.2018</c:v>
                </c:pt>
                <c:pt idx="89">
                  <c:v>1.10.2018</c:v>
                </c:pt>
                <c:pt idx="90">
                  <c:v>2.10.2018</c:v>
                </c:pt>
                <c:pt idx="91">
                  <c:v>3.10.2018</c:v>
                </c:pt>
                <c:pt idx="92">
                  <c:v>4.10.2018</c:v>
                </c:pt>
                <c:pt idx="93">
                  <c:v>5.10.2018</c:v>
                </c:pt>
                <c:pt idx="94">
                  <c:v>6.10.2018</c:v>
                </c:pt>
                <c:pt idx="95">
                  <c:v>7.10.2018</c:v>
                </c:pt>
                <c:pt idx="96">
                  <c:v>8.10.2018</c:v>
                </c:pt>
                <c:pt idx="97">
                  <c:v>9.10.2018</c:v>
                </c:pt>
                <c:pt idx="98">
                  <c:v>10.10.2018</c:v>
                </c:pt>
                <c:pt idx="99">
                  <c:v>11.10.2018</c:v>
                </c:pt>
                <c:pt idx="100">
                  <c:v>12.10.2018</c:v>
                </c:pt>
                <c:pt idx="101">
                  <c:v>13.10.2018</c:v>
                </c:pt>
                <c:pt idx="102">
                  <c:v>14.10.2018</c:v>
                </c:pt>
                <c:pt idx="103">
                  <c:v>15.10.2018</c:v>
                </c:pt>
                <c:pt idx="104">
                  <c:v>16.10.2018</c:v>
                </c:pt>
                <c:pt idx="105">
                  <c:v>17.10.2018</c:v>
                </c:pt>
                <c:pt idx="106">
                  <c:v>18.10.2018</c:v>
                </c:pt>
                <c:pt idx="107">
                  <c:v>19.10.2018</c:v>
                </c:pt>
                <c:pt idx="108">
                  <c:v>20.10.2018</c:v>
                </c:pt>
                <c:pt idx="109">
                  <c:v>21.10.2018</c:v>
                </c:pt>
                <c:pt idx="110">
                  <c:v>22.10.2018</c:v>
                </c:pt>
                <c:pt idx="111">
                  <c:v>23.10.2018</c:v>
                </c:pt>
                <c:pt idx="112">
                  <c:v>24.10.2018</c:v>
                </c:pt>
                <c:pt idx="113">
                  <c:v>25.10.2018</c:v>
                </c:pt>
                <c:pt idx="114">
                  <c:v>26.10.2018</c:v>
                </c:pt>
                <c:pt idx="115">
                  <c:v>27.10.2018</c:v>
                </c:pt>
                <c:pt idx="116">
                  <c:v>28.10.2018</c:v>
                </c:pt>
                <c:pt idx="117">
                  <c:v>29.10.2018</c:v>
                </c:pt>
                <c:pt idx="118">
                  <c:v>30.10.2018</c:v>
                </c:pt>
                <c:pt idx="119">
                  <c:v>31.10.2018</c:v>
                </c:pt>
                <c:pt idx="120">
                  <c:v>1.11.2018</c:v>
                </c:pt>
                <c:pt idx="121">
                  <c:v>2.11.2018</c:v>
                </c:pt>
                <c:pt idx="122">
                  <c:v>3.11.2018</c:v>
                </c:pt>
                <c:pt idx="123">
                  <c:v>4.11.2018</c:v>
                </c:pt>
                <c:pt idx="124">
                  <c:v>5.11.2018</c:v>
                </c:pt>
                <c:pt idx="125">
                  <c:v>6.11.2018</c:v>
                </c:pt>
                <c:pt idx="126">
                  <c:v>7.11.2018</c:v>
                </c:pt>
                <c:pt idx="127">
                  <c:v>8.11.2018</c:v>
                </c:pt>
                <c:pt idx="128">
                  <c:v>9.11.2018</c:v>
                </c:pt>
                <c:pt idx="129">
                  <c:v>10.11.2018</c:v>
                </c:pt>
                <c:pt idx="130">
                  <c:v>11.11.2018</c:v>
                </c:pt>
                <c:pt idx="131">
                  <c:v>12.11.2018</c:v>
                </c:pt>
                <c:pt idx="132">
                  <c:v>13.11.2018</c:v>
                </c:pt>
                <c:pt idx="133">
                  <c:v>14.11.2018</c:v>
                </c:pt>
                <c:pt idx="134">
                  <c:v>15.11.2018</c:v>
                </c:pt>
                <c:pt idx="135">
                  <c:v>16.11.2018</c:v>
                </c:pt>
                <c:pt idx="136">
                  <c:v>17.11.2018</c:v>
                </c:pt>
                <c:pt idx="137">
                  <c:v>18.11.2018</c:v>
                </c:pt>
                <c:pt idx="138">
                  <c:v>19.11.2018</c:v>
                </c:pt>
                <c:pt idx="139">
                  <c:v>20.11.2018</c:v>
                </c:pt>
                <c:pt idx="140">
                  <c:v>21.11.2018</c:v>
                </c:pt>
                <c:pt idx="141">
                  <c:v>22.11.2018</c:v>
                </c:pt>
                <c:pt idx="142">
                  <c:v>23.11.2018</c:v>
                </c:pt>
                <c:pt idx="143">
                  <c:v>24.11.2018</c:v>
                </c:pt>
                <c:pt idx="144">
                  <c:v>25.11.2018</c:v>
                </c:pt>
                <c:pt idx="145">
                  <c:v>26.11.2018</c:v>
                </c:pt>
                <c:pt idx="146">
                  <c:v>27.11.2018</c:v>
                </c:pt>
                <c:pt idx="147">
                  <c:v>28.11.2018</c:v>
                </c:pt>
                <c:pt idx="148">
                  <c:v>29.11.2018</c:v>
                </c:pt>
                <c:pt idx="149">
                  <c:v>30.11.2018</c:v>
                </c:pt>
                <c:pt idx="150">
                  <c:v>1.12.2018</c:v>
                </c:pt>
                <c:pt idx="151">
                  <c:v>2.12.2018</c:v>
                </c:pt>
                <c:pt idx="152">
                  <c:v>3.12.2018</c:v>
                </c:pt>
                <c:pt idx="153">
                  <c:v>4.12.2018</c:v>
                </c:pt>
                <c:pt idx="154">
                  <c:v>5.12.2018</c:v>
                </c:pt>
                <c:pt idx="155">
                  <c:v>6.12.2018</c:v>
                </c:pt>
                <c:pt idx="156">
                  <c:v>7.12.2018</c:v>
                </c:pt>
                <c:pt idx="157">
                  <c:v>8.12.2018</c:v>
                </c:pt>
                <c:pt idx="158">
                  <c:v>9.12.2018</c:v>
                </c:pt>
                <c:pt idx="159">
                  <c:v>10.12.2018</c:v>
                </c:pt>
                <c:pt idx="160">
                  <c:v>11.12.2018</c:v>
                </c:pt>
                <c:pt idx="161">
                  <c:v>12.12.2018</c:v>
                </c:pt>
                <c:pt idx="162">
                  <c:v>13.12.2018</c:v>
                </c:pt>
                <c:pt idx="163">
                  <c:v>14.12.2018</c:v>
                </c:pt>
                <c:pt idx="164">
                  <c:v>15.12.2018</c:v>
                </c:pt>
                <c:pt idx="165">
                  <c:v>16.12.2018</c:v>
                </c:pt>
                <c:pt idx="166">
                  <c:v>17.12.2018</c:v>
                </c:pt>
                <c:pt idx="167">
                  <c:v>18.12.2018</c:v>
                </c:pt>
                <c:pt idx="168">
                  <c:v>19.12.2018</c:v>
                </c:pt>
                <c:pt idx="169">
                  <c:v>20.12.2018</c:v>
                </c:pt>
                <c:pt idx="170">
                  <c:v>21.12.2018</c:v>
                </c:pt>
                <c:pt idx="171">
                  <c:v>22.12.2018</c:v>
                </c:pt>
                <c:pt idx="172">
                  <c:v>23.12.2018</c:v>
                </c:pt>
                <c:pt idx="173">
                  <c:v>24.12.2018</c:v>
                </c:pt>
                <c:pt idx="174">
                  <c:v>25.12.2018</c:v>
                </c:pt>
                <c:pt idx="175">
                  <c:v>26.12.2018</c:v>
                </c:pt>
                <c:pt idx="176">
                  <c:v>27.12.2018</c:v>
                </c:pt>
                <c:pt idx="177">
                  <c:v>28.12.2018</c:v>
                </c:pt>
                <c:pt idx="178">
                  <c:v>29.12.2018</c:v>
                </c:pt>
                <c:pt idx="179">
                  <c:v>30.12.2018</c:v>
                </c:pt>
                <c:pt idx="180">
                  <c:v>31.12.2018</c:v>
                </c:pt>
                <c:pt idx="181">
                  <c:v>1.1.2019</c:v>
                </c:pt>
                <c:pt idx="182">
                  <c:v>2.1.2019</c:v>
                </c:pt>
                <c:pt idx="183">
                  <c:v>3.1.2019</c:v>
                </c:pt>
                <c:pt idx="184">
                  <c:v>4.1.2019</c:v>
                </c:pt>
                <c:pt idx="185">
                  <c:v>5.1.2019</c:v>
                </c:pt>
                <c:pt idx="186">
                  <c:v>6.1.2019</c:v>
                </c:pt>
                <c:pt idx="187">
                  <c:v>7.1.2019</c:v>
                </c:pt>
                <c:pt idx="188">
                  <c:v>8.1.2019</c:v>
                </c:pt>
                <c:pt idx="189">
                  <c:v>9.1.2019</c:v>
                </c:pt>
                <c:pt idx="190">
                  <c:v>10.1.2019</c:v>
                </c:pt>
                <c:pt idx="191">
                  <c:v>11.1.2019</c:v>
                </c:pt>
                <c:pt idx="192">
                  <c:v>12.1.2019</c:v>
                </c:pt>
                <c:pt idx="193">
                  <c:v>13.1.2019</c:v>
                </c:pt>
                <c:pt idx="194">
                  <c:v>14.1.2019</c:v>
                </c:pt>
                <c:pt idx="195">
                  <c:v>15.1.2019</c:v>
                </c:pt>
                <c:pt idx="196">
                  <c:v>16.1.2019</c:v>
                </c:pt>
                <c:pt idx="197">
                  <c:v>17.1.2019</c:v>
                </c:pt>
                <c:pt idx="198">
                  <c:v>18.1.2019</c:v>
                </c:pt>
                <c:pt idx="199">
                  <c:v>19.1.2019</c:v>
                </c:pt>
                <c:pt idx="200">
                  <c:v>20.1.2019</c:v>
                </c:pt>
                <c:pt idx="201">
                  <c:v>21.1.2019</c:v>
                </c:pt>
                <c:pt idx="202">
                  <c:v>22.1.2019</c:v>
                </c:pt>
                <c:pt idx="203">
                  <c:v>23.1.2019</c:v>
                </c:pt>
                <c:pt idx="204">
                  <c:v>24.1.2019</c:v>
                </c:pt>
                <c:pt idx="205">
                  <c:v>25.1.2019</c:v>
                </c:pt>
                <c:pt idx="206">
                  <c:v>26.1.2019</c:v>
                </c:pt>
                <c:pt idx="207">
                  <c:v>27.1.2019</c:v>
                </c:pt>
                <c:pt idx="208">
                  <c:v>28.1.2019</c:v>
                </c:pt>
                <c:pt idx="209">
                  <c:v>29.1.2019</c:v>
                </c:pt>
                <c:pt idx="210">
                  <c:v>30.1.2019</c:v>
                </c:pt>
                <c:pt idx="211">
                  <c:v>31.1.2019</c:v>
                </c:pt>
                <c:pt idx="212">
                  <c:v>1.2.2019</c:v>
                </c:pt>
                <c:pt idx="213">
                  <c:v>2.2.2019</c:v>
                </c:pt>
                <c:pt idx="214">
                  <c:v>3.2.2019</c:v>
                </c:pt>
                <c:pt idx="215">
                  <c:v>4.2.2019</c:v>
                </c:pt>
                <c:pt idx="216">
                  <c:v>5.2.2019</c:v>
                </c:pt>
                <c:pt idx="217">
                  <c:v>6.2.2019</c:v>
                </c:pt>
                <c:pt idx="218">
                  <c:v>7.2.2019</c:v>
                </c:pt>
                <c:pt idx="219">
                  <c:v>8.2.2019</c:v>
                </c:pt>
                <c:pt idx="220">
                  <c:v>9.2.2019</c:v>
                </c:pt>
                <c:pt idx="221">
                  <c:v>10.2.2019</c:v>
                </c:pt>
                <c:pt idx="222">
                  <c:v>11.2.2019</c:v>
                </c:pt>
                <c:pt idx="223">
                  <c:v>12.2.2019</c:v>
                </c:pt>
                <c:pt idx="224">
                  <c:v>13.2.2019</c:v>
                </c:pt>
                <c:pt idx="225">
                  <c:v>14.2.2019</c:v>
                </c:pt>
                <c:pt idx="226">
                  <c:v>15.2.2019</c:v>
                </c:pt>
                <c:pt idx="227">
                  <c:v>16.2.2019</c:v>
                </c:pt>
                <c:pt idx="228">
                  <c:v>17.2.2019</c:v>
                </c:pt>
                <c:pt idx="229">
                  <c:v>18.2.2019</c:v>
                </c:pt>
                <c:pt idx="230">
                  <c:v>19.2.2019</c:v>
                </c:pt>
                <c:pt idx="231">
                  <c:v>20.2.2019</c:v>
                </c:pt>
                <c:pt idx="232">
                  <c:v>21.2.2019</c:v>
                </c:pt>
                <c:pt idx="233">
                  <c:v>22.2.2019</c:v>
                </c:pt>
                <c:pt idx="234">
                  <c:v>23.2.2019</c:v>
                </c:pt>
                <c:pt idx="235">
                  <c:v>24.2.2019</c:v>
                </c:pt>
                <c:pt idx="236">
                  <c:v>25.2.2019</c:v>
                </c:pt>
                <c:pt idx="237">
                  <c:v>26.2.2019</c:v>
                </c:pt>
                <c:pt idx="238">
                  <c:v>27.2.2019</c:v>
                </c:pt>
                <c:pt idx="239">
                  <c:v>28.2.2019</c:v>
                </c:pt>
                <c:pt idx="240">
                  <c:v>1.3.2019</c:v>
                </c:pt>
                <c:pt idx="241">
                  <c:v>2.3.2019</c:v>
                </c:pt>
                <c:pt idx="242">
                  <c:v>3.3.2019</c:v>
                </c:pt>
                <c:pt idx="243">
                  <c:v>4.3.2019</c:v>
                </c:pt>
                <c:pt idx="244">
                  <c:v>5.3.2019</c:v>
                </c:pt>
                <c:pt idx="245">
                  <c:v>6.3.2019</c:v>
                </c:pt>
                <c:pt idx="246">
                  <c:v>7.3.2019</c:v>
                </c:pt>
                <c:pt idx="247">
                  <c:v>8.3.2019</c:v>
                </c:pt>
                <c:pt idx="248">
                  <c:v>9.3.2019</c:v>
                </c:pt>
                <c:pt idx="249">
                  <c:v>10.3.2019</c:v>
                </c:pt>
                <c:pt idx="250">
                  <c:v>11.3.2019</c:v>
                </c:pt>
                <c:pt idx="251">
                  <c:v>12.3.2019</c:v>
                </c:pt>
                <c:pt idx="252">
                  <c:v>13.3.2019</c:v>
                </c:pt>
                <c:pt idx="253">
                  <c:v>14.3.2019</c:v>
                </c:pt>
                <c:pt idx="254">
                  <c:v>15.3.2019</c:v>
                </c:pt>
                <c:pt idx="255">
                  <c:v>16.3.2019</c:v>
                </c:pt>
                <c:pt idx="256">
                  <c:v>17.3.2019</c:v>
                </c:pt>
                <c:pt idx="257">
                  <c:v>18.3.2019</c:v>
                </c:pt>
                <c:pt idx="258">
                  <c:v>19.3.2019</c:v>
                </c:pt>
                <c:pt idx="259">
                  <c:v>20.3.2019</c:v>
                </c:pt>
                <c:pt idx="260">
                  <c:v>21.3.2019</c:v>
                </c:pt>
                <c:pt idx="261">
                  <c:v>22.3.2019</c:v>
                </c:pt>
                <c:pt idx="262">
                  <c:v>23.3.2019</c:v>
                </c:pt>
                <c:pt idx="263">
                  <c:v>24.3.2019</c:v>
                </c:pt>
                <c:pt idx="264">
                  <c:v>25.3.2019</c:v>
                </c:pt>
                <c:pt idx="265">
                  <c:v>26.3.2019</c:v>
                </c:pt>
                <c:pt idx="266">
                  <c:v>27.3.09</c:v>
                </c:pt>
                <c:pt idx="267">
                  <c:v>28.3.2019</c:v>
                </c:pt>
                <c:pt idx="268">
                  <c:v>29.3.2019</c:v>
                </c:pt>
                <c:pt idx="269">
                  <c:v>30.3.2019</c:v>
                </c:pt>
                <c:pt idx="270">
                  <c:v>31.3.2019</c:v>
                </c:pt>
                <c:pt idx="271">
                  <c:v>1.4.2019</c:v>
                </c:pt>
                <c:pt idx="272">
                  <c:v>2.4.2019</c:v>
                </c:pt>
                <c:pt idx="273">
                  <c:v>3.4.2019</c:v>
                </c:pt>
                <c:pt idx="274">
                  <c:v>4.4.2019</c:v>
                </c:pt>
                <c:pt idx="275">
                  <c:v>5.4.2019</c:v>
                </c:pt>
                <c:pt idx="276">
                  <c:v>6.4.2019</c:v>
                </c:pt>
                <c:pt idx="277">
                  <c:v>7.4.2019</c:v>
                </c:pt>
                <c:pt idx="278">
                  <c:v>8.4.2019</c:v>
                </c:pt>
                <c:pt idx="279">
                  <c:v>9.4.2019</c:v>
                </c:pt>
                <c:pt idx="280">
                  <c:v>10.4.2019</c:v>
                </c:pt>
                <c:pt idx="281">
                  <c:v>11.4.2019</c:v>
                </c:pt>
                <c:pt idx="282">
                  <c:v>12.4.2019</c:v>
                </c:pt>
                <c:pt idx="283">
                  <c:v>13.4.2019</c:v>
                </c:pt>
                <c:pt idx="284">
                  <c:v>14.4.2019</c:v>
                </c:pt>
                <c:pt idx="285">
                  <c:v>15.4.2019</c:v>
                </c:pt>
                <c:pt idx="286">
                  <c:v>16.4.2019</c:v>
                </c:pt>
                <c:pt idx="287">
                  <c:v>17.4.2019</c:v>
                </c:pt>
                <c:pt idx="288">
                  <c:v>18.4.2019</c:v>
                </c:pt>
                <c:pt idx="289">
                  <c:v>19.4.2019</c:v>
                </c:pt>
                <c:pt idx="290">
                  <c:v>20.4.2019</c:v>
                </c:pt>
                <c:pt idx="291">
                  <c:v>21.4.2019</c:v>
                </c:pt>
                <c:pt idx="292">
                  <c:v>22.4.2019</c:v>
                </c:pt>
                <c:pt idx="293">
                  <c:v>23.4.2019</c:v>
                </c:pt>
                <c:pt idx="294">
                  <c:v>24.4.2019</c:v>
                </c:pt>
                <c:pt idx="295">
                  <c:v>25.4.2019</c:v>
                </c:pt>
                <c:pt idx="296">
                  <c:v>26.4.2019</c:v>
                </c:pt>
                <c:pt idx="297">
                  <c:v>27.4.2009</c:v>
                </c:pt>
                <c:pt idx="298">
                  <c:v>28.4.2019</c:v>
                </c:pt>
                <c:pt idx="299">
                  <c:v>29.4.2019</c:v>
                </c:pt>
                <c:pt idx="300">
                  <c:v>30.4.2019</c:v>
                </c:pt>
                <c:pt idx="301">
                  <c:v>1.5.2019</c:v>
                </c:pt>
                <c:pt idx="302">
                  <c:v>2.5.2019</c:v>
                </c:pt>
                <c:pt idx="303">
                  <c:v>3.5.2019</c:v>
                </c:pt>
                <c:pt idx="304">
                  <c:v>4.5.2019</c:v>
                </c:pt>
                <c:pt idx="305">
                  <c:v>5.5.2019</c:v>
                </c:pt>
                <c:pt idx="306">
                  <c:v>6.5.2019</c:v>
                </c:pt>
                <c:pt idx="307">
                  <c:v>7.5.2019</c:v>
                </c:pt>
                <c:pt idx="308">
                  <c:v>8.5.2019</c:v>
                </c:pt>
                <c:pt idx="309">
                  <c:v>9.5.2019</c:v>
                </c:pt>
                <c:pt idx="310">
                  <c:v>10.5.2019</c:v>
                </c:pt>
                <c:pt idx="311">
                  <c:v>11.5.2019</c:v>
                </c:pt>
                <c:pt idx="312">
                  <c:v>12.5.2019</c:v>
                </c:pt>
                <c:pt idx="313">
                  <c:v>13.5.2019</c:v>
                </c:pt>
                <c:pt idx="314">
                  <c:v>14.5.2019</c:v>
                </c:pt>
                <c:pt idx="315">
                  <c:v>15.5.2019</c:v>
                </c:pt>
                <c:pt idx="316">
                  <c:v>16.5.2019</c:v>
                </c:pt>
                <c:pt idx="317">
                  <c:v>17.5.2019</c:v>
                </c:pt>
                <c:pt idx="318">
                  <c:v>18.5.2019</c:v>
                </c:pt>
                <c:pt idx="319">
                  <c:v>19.5.2019</c:v>
                </c:pt>
                <c:pt idx="320">
                  <c:v>20.5.2019</c:v>
                </c:pt>
                <c:pt idx="321">
                  <c:v>21.5.2019</c:v>
                </c:pt>
                <c:pt idx="322">
                  <c:v>22.5.2019</c:v>
                </c:pt>
                <c:pt idx="323">
                  <c:v>23.5.2019</c:v>
                </c:pt>
                <c:pt idx="324">
                  <c:v>24.5.2019</c:v>
                </c:pt>
                <c:pt idx="325">
                  <c:v>25.5.2019</c:v>
                </c:pt>
                <c:pt idx="326">
                  <c:v>26.5.2019</c:v>
                </c:pt>
                <c:pt idx="327">
                  <c:v>27.5.2009</c:v>
                </c:pt>
                <c:pt idx="328">
                  <c:v>28.5.2019</c:v>
                </c:pt>
                <c:pt idx="329">
                  <c:v>29.5.2019</c:v>
                </c:pt>
                <c:pt idx="330">
                  <c:v>30.5.2019</c:v>
                </c:pt>
                <c:pt idx="331">
                  <c:v>31.5.2019</c:v>
                </c:pt>
                <c:pt idx="334">
                  <c:v>1.6.2019</c:v>
                </c:pt>
                <c:pt idx="335">
                  <c:v>2.6.2019</c:v>
                </c:pt>
                <c:pt idx="336">
                  <c:v>3.6.2019</c:v>
                </c:pt>
                <c:pt idx="337">
                  <c:v>4.6.2019</c:v>
                </c:pt>
                <c:pt idx="338">
                  <c:v>5.6.2019</c:v>
                </c:pt>
                <c:pt idx="339">
                  <c:v>6.6.2019</c:v>
                </c:pt>
                <c:pt idx="340">
                  <c:v>7.6.2019</c:v>
                </c:pt>
                <c:pt idx="341">
                  <c:v>8.6.2019</c:v>
                </c:pt>
                <c:pt idx="342">
                  <c:v>9.6.2019</c:v>
                </c:pt>
                <c:pt idx="343">
                  <c:v>10.6.2019</c:v>
                </c:pt>
                <c:pt idx="344">
                  <c:v>11.6.2019</c:v>
                </c:pt>
                <c:pt idx="345">
                  <c:v>12.6.2019</c:v>
                </c:pt>
                <c:pt idx="346">
                  <c:v>13.6.2019</c:v>
                </c:pt>
                <c:pt idx="347">
                  <c:v>14.6.2019</c:v>
                </c:pt>
                <c:pt idx="348">
                  <c:v>15.6.2019</c:v>
                </c:pt>
                <c:pt idx="349">
                  <c:v>16.6.2019</c:v>
                </c:pt>
                <c:pt idx="350">
                  <c:v>17.6.2019</c:v>
                </c:pt>
                <c:pt idx="351">
                  <c:v>18.6.2019</c:v>
                </c:pt>
                <c:pt idx="352">
                  <c:v>19.6.2019</c:v>
                </c:pt>
                <c:pt idx="353">
                  <c:v>20.6.2019</c:v>
                </c:pt>
                <c:pt idx="354">
                  <c:v>21.6.2019</c:v>
                </c:pt>
                <c:pt idx="355">
                  <c:v>22.6.2019</c:v>
                </c:pt>
                <c:pt idx="356">
                  <c:v>23.6.2019</c:v>
                </c:pt>
                <c:pt idx="357">
                  <c:v>24.6.2019</c:v>
                </c:pt>
                <c:pt idx="358">
                  <c:v>25.6.2019</c:v>
                </c:pt>
                <c:pt idx="359">
                  <c:v>26.6.2019</c:v>
                </c:pt>
                <c:pt idx="360">
                  <c:v>27.6.2009</c:v>
                </c:pt>
                <c:pt idx="361">
                  <c:v>28.6.2019</c:v>
                </c:pt>
                <c:pt idx="362">
                  <c:v>29.6.2019</c:v>
                </c:pt>
                <c:pt idx="363">
                  <c:v>30.6.2019</c:v>
                </c:pt>
                <c:pt idx="364">
                  <c:v>1.7.2019</c:v>
                </c:pt>
                <c:pt idx="365">
                  <c:v>2.7.2019</c:v>
                </c:pt>
                <c:pt idx="366">
                  <c:v>3.7.2019</c:v>
                </c:pt>
                <c:pt idx="367">
                  <c:v>4.7.2019</c:v>
                </c:pt>
                <c:pt idx="368">
                  <c:v>5.7.2019</c:v>
                </c:pt>
                <c:pt idx="369">
                  <c:v>6.7.2019</c:v>
                </c:pt>
                <c:pt idx="370">
                  <c:v>7.7.2019</c:v>
                </c:pt>
                <c:pt idx="371">
                  <c:v>8.7.2019</c:v>
                </c:pt>
                <c:pt idx="372">
                  <c:v>9.7.2019</c:v>
                </c:pt>
                <c:pt idx="373">
                  <c:v>10.7.2019</c:v>
                </c:pt>
                <c:pt idx="374">
                  <c:v>11.7.2019</c:v>
                </c:pt>
                <c:pt idx="375">
                  <c:v>12.7.2019</c:v>
                </c:pt>
                <c:pt idx="376">
                  <c:v>13.7.2019</c:v>
                </c:pt>
                <c:pt idx="377">
                  <c:v>14.7.2019</c:v>
                </c:pt>
                <c:pt idx="378">
                  <c:v>15.7.2019</c:v>
                </c:pt>
                <c:pt idx="379">
                  <c:v>16.7.2019</c:v>
                </c:pt>
                <c:pt idx="380">
                  <c:v>17.7.2019</c:v>
                </c:pt>
                <c:pt idx="381">
                  <c:v>18.7.2019</c:v>
                </c:pt>
                <c:pt idx="382">
                  <c:v>19.7.2019</c:v>
                </c:pt>
                <c:pt idx="383">
                  <c:v>20.7.2019</c:v>
                </c:pt>
                <c:pt idx="384">
                  <c:v>21.7.2019</c:v>
                </c:pt>
                <c:pt idx="385">
                  <c:v>22.7.2019</c:v>
                </c:pt>
                <c:pt idx="386">
                  <c:v>23.7.2019</c:v>
                </c:pt>
                <c:pt idx="387">
                  <c:v>24.7.2019</c:v>
                </c:pt>
                <c:pt idx="388">
                  <c:v>25.7.2019</c:v>
                </c:pt>
                <c:pt idx="389">
                  <c:v>26.7.2019</c:v>
                </c:pt>
                <c:pt idx="390">
                  <c:v>27.7.2009</c:v>
                </c:pt>
                <c:pt idx="391">
                  <c:v>28.7.2019</c:v>
                </c:pt>
                <c:pt idx="392">
                  <c:v>29.7.2019</c:v>
                </c:pt>
                <c:pt idx="393">
                  <c:v>30.7.2019</c:v>
                </c:pt>
                <c:pt idx="394">
                  <c:v>31.7.2019</c:v>
                </c:pt>
                <c:pt idx="395">
                  <c:v>1.8.2019</c:v>
                </c:pt>
                <c:pt idx="396">
                  <c:v>2.8.2019</c:v>
                </c:pt>
                <c:pt idx="397">
                  <c:v>3.8.2019</c:v>
                </c:pt>
                <c:pt idx="398">
                  <c:v>4.8.2019</c:v>
                </c:pt>
                <c:pt idx="399">
                  <c:v>5.8.2019</c:v>
                </c:pt>
                <c:pt idx="400">
                  <c:v>6.8.2019</c:v>
                </c:pt>
                <c:pt idx="401">
                  <c:v>7.8.2019</c:v>
                </c:pt>
                <c:pt idx="402">
                  <c:v>8.8.2019</c:v>
                </c:pt>
                <c:pt idx="403">
                  <c:v>9.8.2019</c:v>
                </c:pt>
                <c:pt idx="404">
                  <c:v>10.8.2019</c:v>
                </c:pt>
                <c:pt idx="405">
                  <c:v>11.8.2019</c:v>
                </c:pt>
                <c:pt idx="406">
                  <c:v>12.8.2019</c:v>
                </c:pt>
                <c:pt idx="407">
                  <c:v>13.8.2019</c:v>
                </c:pt>
                <c:pt idx="408">
                  <c:v>14.8.2019</c:v>
                </c:pt>
                <c:pt idx="409">
                  <c:v>15.8.2019</c:v>
                </c:pt>
                <c:pt idx="410">
                  <c:v>16.8.2019</c:v>
                </c:pt>
                <c:pt idx="411">
                  <c:v>17.8.2019</c:v>
                </c:pt>
                <c:pt idx="412">
                  <c:v>18.8.2019</c:v>
                </c:pt>
                <c:pt idx="413">
                  <c:v>19.8.2019</c:v>
                </c:pt>
                <c:pt idx="414">
                  <c:v>20.8.2019</c:v>
                </c:pt>
                <c:pt idx="415">
                  <c:v>21.8.2019</c:v>
                </c:pt>
                <c:pt idx="416">
                  <c:v>22.8.2019</c:v>
                </c:pt>
                <c:pt idx="417">
                  <c:v>23.8.2019</c:v>
                </c:pt>
                <c:pt idx="418">
                  <c:v>24.8.2019</c:v>
                </c:pt>
                <c:pt idx="419">
                  <c:v>25.8.2019</c:v>
                </c:pt>
                <c:pt idx="420">
                  <c:v>26.8.2019</c:v>
                </c:pt>
                <c:pt idx="421">
                  <c:v>27.8.2009</c:v>
                </c:pt>
                <c:pt idx="422">
                  <c:v>28.8.2019</c:v>
                </c:pt>
                <c:pt idx="423">
                  <c:v>29.8.2019</c:v>
                </c:pt>
                <c:pt idx="424">
                  <c:v>30.8.2019</c:v>
                </c:pt>
                <c:pt idx="425">
                  <c:v>31.8.2019</c:v>
                </c:pt>
                <c:pt idx="426">
                  <c:v>1.9.2019</c:v>
                </c:pt>
                <c:pt idx="427">
                  <c:v>2.9.2019</c:v>
                </c:pt>
                <c:pt idx="428">
                  <c:v>3.9.2019</c:v>
                </c:pt>
                <c:pt idx="429">
                  <c:v>4.9.2019</c:v>
                </c:pt>
                <c:pt idx="430">
                  <c:v>5.9.2019</c:v>
                </c:pt>
                <c:pt idx="431">
                  <c:v>6.9.2019</c:v>
                </c:pt>
                <c:pt idx="432">
                  <c:v>7.9.2019</c:v>
                </c:pt>
                <c:pt idx="433">
                  <c:v>8.9.2019</c:v>
                </c:pt>
                <c:pt idx="434">
                  <c:v>9.9.2019</c:v>
                </c:pt>
                <c:pt idx="435">
                  <c:v>10.9.2019</c:v>
                </c:pt>
                <c:pt idx="436">
                  <c:v>11.9.2019</c:v>
                </c:pt>
                <c:pt idx="437">
                  <c:v>12.9.2019</c:v>
                </c:pt>
                <c:pt idx="438">
                  <c:v>13.9.2019</c:v>
                </c:pt>
                <c:pt idx="439">
                  <c:v>14.9.2019</c:v>
                </c:pt>
                <c:pt idx="440">
                  <c:v>15.9.2019</c:v>
                </c:pt>
                <c:pt idx="441">
                  <c:v>16.9.2019</c:v>
                </c:pt>
                <c:pt idx="442">
                  <c:v>17.9.2019</c:v>
                </c:pt>
                <c:pt idx="443">
                  <c:v>18.9.2019</c:v>
                </c:pt>
                <c:pt idx="444">
                  <c:v>19.9.2019</c:v>
                </c:pt>
                <c:pt idx="445">
                  <c:v>20.9.2019</c:v>
                </c:pt>
                <c:pt idx="446">
                  <c:v>21.9.2019</c:v>
                </c:pt>
                <c:pt idx="447">
                  <c:v>22.9.2019</c:v>
                </c:pt>
                <c:pt idx="448">
                  <c:v>23.9.2019</c:v>
                </c:pt>
                <c:pt idx="449">
                  <c:v>24.9.2019</c:v>
                </c:pt>
                <c:pt idx="450">
                  <c:v>25.9.2019</c:v>
                </c:pt>
                <c:pt idx="451">
                  <c:v>26.9.2019</c:v>
                </c:pt>
                <c:pt idx="452">
                  <c:v>27.9.2009</c:v>
                </c:pt>
                <c:pt idx="453">
                  <c:v>28.9.2019</c:v>
                </c:pt>
                <c:pt idx="454">
                  <c:v>29.9.2019</c:v>
                </c:pt>
                <c:pt idx="455">
                  <c:v>30.9.2019</c:v>
                </c:pt>
                <c:pt idx="457">
                  <c:v>1.10.2019</c:v>
                </c:pt>
                <c:pt idx="458">
                  <c:v>2.10.2019</c:v>
                </c:pt>
                <c:pt idx="459">
                  <c:v>3.10.2019</c:v>
                </c:pt>
                <c:pt idx="460">
                  <c:v>4.10.2019</c:v>
                </c:pt>
                <c:pt idx="461">
                  <c:v>5.10.2019</c:v>
                </c:pt>
                <c:pt idx="462">
                  <c:v>6.10.2019</c:v>
                </c:pt>
                <c:pt idx="463">
                  <c:v>7.10.2019</c:v>
                </c:pt>
                <c:pt idx="464">
                  <c:v>8.10.2019</c:v>
                </c:pt>
                <c:pt idx="465">
                  <c:v>9.10.2019</c:v>
                </c:pt>
                <c:pt idx="466">
                  <c:v>10.10.2019</c:v>
                </c:pt>
                <c:pt idx="467">
                  <c:v>11.10.2019</c:v>
                </c:pt>
                <c:pt idx="468">
                  <c:v>12.10.2019</c:v>
                </c:pt>
                <c:pt idx="469">
                  <c:v>13.10.2019</c:v>
                </c:pt>
                <c:pt idx="470">
                  <c:v>14.10.2019</c:v>
                </c:pt>
                <c:pt idx="471">
                  <c:v>15.10.2019</c:v>
                </c:pt>
                <c:pt idx="472">
                  <c:v>16.10.2019</c:v>
                </c:pt>
                <c:pt idx="473">
                  <c:v>17.10.2019</c:v>
                </c:pt>
                <c:pt idx="474">
                  <c:v>18.10.2019</c:v>
                </c:pt>
                <c:pt idx="475">
                  <c:v>19.10.2019</c:v>
                </c:pt>
                <c:pt idx="476">
                  <c:v>20.10.2019</c:v>
                </c:pt>
                <c:pt idx="477">
                  <c:v>21.10.2019</c:v>
                </c:pt>
                <c:pt idx="478">
                  <c:v>22.10.2019</c:v>
                </c:pt>
                <c:pt idx="479">
                  <c:v>23.10.2019</c:v>
                </c:pt>
                <c:pt idx="480">
                  <c:v>24.10.2019</c:v>
                </c:pt>
                <c:pt idx="481">
                  <c:v>25.10.2019</c:v>
                </c:pt>
                <c:pt idx="482">
                  <c:v>26.10.2019</c:v>
                </c:pt>
                <c:pt idx="483">
                  <c:v>27.10.2009</c:v>
                </c:pt>
                <c:pt idx="484">
                  <c:v>28.10.2019</c:v>
                </c:pt>
                <c:pt idx="485">
                  <c:v>29.10.2019</c:v>
                </c:pt>
                <c:pt idx="486">
                  <c:v>30.10.2019</c:v>
                </c:pt>
                <c:pt idx="487">
                  <c:v>31.10.2019</c:v>
                </c:pt>
                <c:pt idx="488">
                  <c:v>1.11.2019</c:v>
                </c:pt>
                <c:pt idx="489">
                  <c:v>2.11.2019</c:v>
                </c:pt>
                <c:pt idx="490">
                  <c:v>3.11.2019</c:v>
                </c:pt>
                <c:pt idx="491">
                  <c:v>4.11.2019</c:v>
                </c:pt>
                <c:pt idx="492">
                  <c:v>5.11.2019</c:v>
                </c:pt>
                <c:pt idx="493">
                  <c:v>6.11.2019</c:v>
                </c:pt>
                <c:pt idx="494">
                  <c:v>7.11.2019</c:v>
                </c:pt>
                <c:pt idx="495">
                  <c:v>8.11.2019</c:v>
                </c:pt>
                <c:pt idx="496">
                  <c:v>9.11.2019</c:v>
                </c:pt>
                <c:pt idx="497">
                  <c:v>10.11.2019</c:v>
                </c:pt>
                <c:pt idx="498">
                  <c:v>11.11.2019</c:v>
                </c:pt>
                <c:pt idx="499">
                  <c:v>12.11.2019</c:v>
                </c:pt>
                <c:pt idx="500">
                  <c:v>13.11.2019</c:v>
                </c:pt>
                <c:pt idx="501">
                  <c:v>14.11.2019</c:v>
                </c:pt>
                <c:pt idx="502">
                  <c:v>15.11.2019</c:v>
                </c:pt>
                <c:pt idx="503">
                  <c:v>16.11.2019</c:v>
                </c:pt>
                <c:pt idx="504">
                  <c:v>17.11.2019</c:v>
                </c:pt>
                <c:pt idx="505">
                  <c:v>18.11.2019</c:v>
                </c:pt>
                <c:pt idx="506">
                  <c:v>19.11.2019</c:v>
                </c:pt>
                <c:pt idx="507">
                  <c:v>20.11.2019</c:v>
                </c:pt>
                <c:pt idx="508">
                  <c:v>21.11.2019</c:v>
                </c:pt>
                <c:pt idx="509">
                  <c:v>22.11.2019</c:v>
                </c:pt>
                <c:pt idx="510">
                  <c:v>23.11.2019</c:v>
                </c:pt>
                <c:pt idx="511">
                  <c:v>24.11.2019</c:v>
                </c:pt>
                <c:pt idx="512">
                  <c:v>25.11.2019</c:v>
                </c:pt>
                <c:pt idx="513">
                  <c:v>26.11.2019</c:v>
                </c:pt>
                <c:pt idx="514">
                  <c:v>27.11.2009</c:v>
                </c:pt>
                <c:pt idx="515">
                  <c:v>28.11.2019</c:v>
                </c:pt>
                <c:pt idx="516">
                  <c:v>29.11.2019</c:v>
                </c:pt>
                <c:pt idx="517">
                  <c:v>30.11.2019</c:v>
                </c:pt>
                <c:pt idx="518">
                  <c:v>1.12.2019</c:v>
                </c:pt>
                <c:pt idx="519">
                  <c:v>2.12.2019</c:v>
                </c:pt>
                <c:pt idx="520">
                  <c:v>3.12.2019</c:v>
                </c:pt>
                <c:pt idx="521">
                  <c:v>4.12.2019</c:v>
                </c:pt>
                <c:pt idx="522">
                  <c:v>5.12.2019</c:v>
                </c:pt>
                <c:pt idx="523">
                  <c:v>6.12.2019</c:v>
                </c:pt>
                <c:pt idx="524">
                  <c:v>7.12.2019</c:v>
                </c:pt>
                <c:pt idx="525">
                  <c:v>8.12.2019</c:v>
                </c:pt>
                <c:pt idx="526">
                  <c:v>9.12.2019</c:v>
                </c:pt>
                <c:pt idx="527">
                  <c:v>10.12.2019</c:v>
                </c:pt>
                <c:pt idx="528">
                  <c:v>11.12.2019</c:v>
                </c:pt>
                <c:pt idx="529">
                  <c:v>12.12.2019</c:v>
                </c:pt>
                <c:pt idx="530">
                  <c:v>13.12.2019</c:v>
                </c:pt>
                <c:pt idx="531">
                  <c:v>14.12.2019</c:v>
                </c:pt>
                <c:pt idx="532">
                  <c:v>15.12.2019</c:v>
                </c:pt>
                <c:pt idx="533">
                  <c:v>16.12.2019</c:v>
                </c:pt>
                <c:pt idx="534">
                  <c:v>17.12.2019</c:v>
                </c:pt>
                <c:pt idx="535">
                  <c:v>18.12.2019</c:v>
                </c:pt>
                <c:pt idx="536">
                  <c:v>19.12.2019</c:v>
                </c:pt>
                <c:pt idx="537">
                  <c:v>20.12.2019</c:v>
                </c:pt>
                <c:pt idx="538">
                  <c:v>21.12.2019</c:v>
                </c:pt>
                <c:pt idx="539">
                  <c:v>22.12.2019</c:v>
                </c:pt>
                <c:pt idx="540">
                  <c:v>23.12.2019</c:v>
                </c:pt>
                <c:pt idx="541">
                  <c:v>24.12.2019</c:v>
                </c:pt>
                <c:pt idx="542">
                  <c:v>25.12.2019</c:v>
                </c:pt>
                <c:pt idx="543">
                  <c:v>26.12.2019</c:v>
                </c:pt>
                <c:pt idx="544">
                  <c:v>27.12.2009</c:v>
                </c:pt>
                <c:pt idx="545">
                  <c:v>28.12.2019</c:v>
                </c:pt>
                <c:pt idx="546">
                  <c:v>29.12.2019</c:v>
                </c:pt>
                <c:pt idx="547">
                  <c:v>30.12.2019</c:v>
                </c:pt>
                <c:pt idx="548">
                  <c:v>31.12.2019</c:v>
                </c:pt>
                <c:pt idx="549">
                  <c:v>1.1.2020</c:v>
                </c:pt>
                <c:pt idx="550">
                  <c:v>2,1,2020</c:v>
                </c:pt>
                <c:pt idx="551">
                  <c:v>3.1.2020</c:v>
                </c:pt>
                <c:pt idx="552">
                  <c:v>4.1.2020</c:v>
                </c:pt>
                <c:pt idx="553">
                  <c:v>5.1.2020</c:v>
                </c:pt>
                <c:pt idx="554">
                  <c:v>6.1.2020</c:v>
                </c:pt>
                <c:pt idx="555">
                  <c:v>7.1.2020</c:v>
                </c:pt>
                <c:pt idx="556">
                  <c:v>8.1.2020</c:v>
                </c:pt>
                <c:pt idx="557">
                  <c:v>9.1.2020</c:v>
                </c:pt>
                <c:pt idx="558">
                  <c:v>10.1.2020</c:v>
                </c:pt>
                <c:pt idx="559">
                  <c:v>11.1.2020</c:v>
                </c:pt>
                <c:pt idx="560">
                  <c:v>12.1.2020</c:v>
                </c:pt>
              </c:strCache>
            </c:strRef>
          </c:cat>
          <c:val>
            <c:numRef>
              <c:f>'daily gtt (2)'!$Q$4:$Q$564</c:f>
              <c:numCache>
                <c:formatCode>General</c:formatCode>
                <c:ptCount val="561"/>
                <c:pt idx="65" formatCode="0.0">
                  <c:v>5.3866530494110627</c:v>
                </c:pt>
                <c:pt idx="75" formatCode="0.0">
                  <c:v>6.405591987770209</c:v>
                </c:pt>
                <c:pt idx="79" formatCode="0.0">
                  <c:v>15.439580790691556</c:v>
                </c:pt>
                <c:pt idx="81" formatCode="0.0">
                  <c:v>18.851959200704723</c:v>
                </c:pt>
                <c:pt idx="83" formatCode="0.0">
                  <c:v>25.75173074194285</c:v>
                </c:pt>
                <c:pt idx="85" formatCode="0.0">
                  <c:v>16.921395340683816</c:v>
                </c:pt>
                <c:pt idx="87" formatCode="0.0">
                  <c:v>15.531372046212811</c:v>
                </c:pt>
                <c:pt idx="89" formatCode="0.0">
                  <c:v>19.62443725966401</c:v>
                </c:pt>
                <c:pt idx="91" formatCode="0.0">
                  <c:v>20.53385659022031</c:v>
                </c:pt>
                <c:pt idx="93" formatCode="0.0">
                  <c:v>13.727831351515755</c:v>
                </c:pt>
                <c:pt idx="95" formatCode="0.0">
                  <c:v>22.418149972041675</c:v>
                </c:pt>
                <c:pt idx="99" formatCode="0.0">
                  <c:v>19.334071064098151</c:v>
                </c:pt>
                <c:pt idx="101" formatCode="0.0">
                  <c:v>25.781704194260499</c:v>
                </c:pt>
                <c:pt idx="103" formatCode="0.0">
                  <c:v>25.302735099258907</c:v>
                </c:pt>
                <c:pt idx="105" formatCode="0.0">
                  <c:v>22.876707619520804</c:v>
                </c:pt>
                <c:pt idx="107" formatCode="0.0">
                  <c:v>19.121620466871224</c:v>
                </c:pt>
                <c:pt idx="111" formatCode="0.0">
                  <c:v>12.779464685026687</c:v>
                </c:pt>
                <c:pt idx="113" formatCode="0.0">
                  <c:v>15.311794314705088</c:v>
                </c:pt>
                <c:pt idx="115" formatCode="0.0">
                  <c:v>17.033599376862522</c:v>
                </c:pt>
                <c:pt idx="117" formatCode="0.0">
                  <c:v>16.845434200748404</c:v>
                </c:pt>
                <c:pt idx="119" formatCode="0.0">
                  <c:v>14.481592611851186</c:v>
                </c:pt>
                <c:pt idx="121" formatCode="0.0">
                  <c:v>13.84089806115991</c:v>
                </c:pt>
                <c:pt idx="123" formatCode="0.0">
                  <c:v>14.739155555555572</c:v>
                </c:pt>
                <c:pt idx="125" formatCode="0.0">
                  <c:v>15.669379991479071</c:v>
                </c:pt>
                <c:pt idx="127" formatCode="0.0">
                  <c:v>15.438549063036044</c:v>
                </c:pt>
                <c:pt idx="129" formatCode="0.0">
                  <c:v>16.121533972793742</c:v>
                </c:pt>
                <c:pt idx="131" formatCode="0.0">
                  <c:v>15.627298741038652</c:v>
                </c:pt>
                <c:pt idx="133" formatCode="0.0">
                  <c:v>14.891038372395597</c:v>
                </c:pt>
                <c:pt idx="135" formatCode="0.0">
                  <c:v>13.731187058905256</c:v>
                </c:pt>
                <c:pt idx="137" formatCode="0.0">
                  <c:v>12.071665713237996</c:v>
                </c:pt>
                <c:pt idx="139" formatCode="0.0">
                  <c:v>10.312708166940743</c:v>
                </c:pt>
                <c:pt idx="141" formatCode="0.0">
                  <c:v>8.3641740964433087</c:v>
                </c:pt>
                <c:pt idx="143" formatCode="0.0">
                  <c:v>8.8136732918779614</c:v>
                </c:pt>
                <c:pt idx="145" formatCode="0.0">
                  <c:v>10.564433419826241</c:v>
                </c:pt>
                <c:pt idx="147" formatCode="0.0">
                  <c:v>14.424394736842137</c:v>
                </c:pt>
                <c:pt idx="149" formatCode="0.0">
                  <c:v>16.115813788045472</c:v>
                </c:pt>
                <c:pt idx="151" formatCode="0.0">
                  <c:v>17.776109337791976</c:v>
                </c:pt>
                <c:pt idx="153" formatCode="0.0">
                  <c:v>17.636999856718589</c:v>
                </c:pt>
                <c:pt idx="155" formatCode="0.0">
                  <c:v>9.6230244862802916</c:v>
                </c:pt>
                <c:pt idx="157" formatCode="0.0">
                  <c:v>16.712922271562906</c:v>
                </c:pt>
                <c:pt idx="159" formatCode="0.0">
                  <c:v>19.087028423772576</c:v>
                </c:pt>
                <c:pt idx="161" formatCode="0.0">
                  <c:v>20.165680521717743</c:v>
                </c:pt>
                <c:pt idx="163" formatCode="0.0">
                  <c:v>20.797729604064799</c:v>
                </c:pt>
                <c:pt idx="165" formatCode="0.0">
                  <c:v>20.160386683186577</c:v>
                </c:pt>
                <c:pt idx="167" formatCode="0.0">
                  <c:v>21.723169977924936</c:v>
                </c:pt>
                <c:pt idx="169" formatCode="0.0">
                  <c:v>24.431269401235511</c:v>
                </c:pt>
                <c:pt idx="171" formatCode="0.0">
                  <c:v>21.886434475222412</c:v>
                </c:pt>
                <c:pt idx="173" formatCode="0.0">
                  <c:v>20.181851851851846</c:v>
                </c:pt>
                <c:pt idx="175" formatCode="0.0">
                  <c:v>23.634923814608015</c:v>
                </c:pt>
                <c:pt idx="177" formatCode="0.0">
                  <c:v>27.485608477595719</c:v>
                </c:pt>
                <c:pt idx="179" formatCode="0.0">
                  <c:v>24.554429511508758</c:v>
                </c:pt>
                <c:pt idx="181" formatCode="0.0">
                  <c:v>15.166666666666666</c:v>
                </c:pt>
                <c:pt idx="183" formatCode="0.0">
                  <c:v>24.086666666666662</c:v>
                </c:pt>
                <c:pt idx="185" formatCode="0.0">
                  <c:v>22.306666666666668</c:v>
                </c:pt>
                <c:pt idx="187" formatCode="0.0">
                  <c:v>21.87</c:v>
                </c:pt>
                <c:pt idx="189" formatCode="0.0">
                  <c:v>23.709999999999997</c:v>
                </c:pt>
                <c:pt idx="191" formatCode="0.0">
                  <c:v>20.943333333333332</c:v>
                </c:pt>
                <c:pt idx="193" formatCode="0.0">
                  <c:v>20.696666666666669</c:v>
                </c:pt>
                <c:pt idx="195" formatCode="0.0">
                  <c:v>21.7</c:v>
                </c:pt>
                <c:pt idx="197" formatCode="0.0">
                  <c:v>19.516666666666666</c:v>
                </c:pt>
                <c:pt idx="199" formatCode="0.0">
                  <c:v>15.543333333333331</c:v>
                </c:pt>
                <c:pt idx="226" formatCode="0.0">
                  <c:v>7.53</c:v>
                </c:pt>
                <c:pt idx="228" formatCode="0.0">
                  <c:v>5.913333333333334</c:v>
                </c:pt>
                <c:pt idx="230" formatCode="0.0">
                  <c:v>7.376666666666666</c:v>
                </c:pt>
                <c:pt idx="232" formatCode="0.0">
                  <c:v>10.773333333333333</c:v>
                </c:pt>
                <c:pt idx="234" formatCode="0.0">
                  <c:v>13.573333333333332</c:v>
                </c:pt>
                <c:pt idx="236" formatCode="0.0">
                  <c:v>12.986666666666665</c:v>
                </c:pt>
                <c:pt idx="238" formatCode="0.0">
                  <c:v>12.47</c:v>
                </c:pt>
                <c:pt idx="240" formatCode="0.0">
                  <c:v>14.583333333333334</c:v>
                </c:pt>
                <c:pt idx="242" formatCode="0.0">
                  <c:v>14.203333333333333</c:v>
                </c:pt>
                <c:pt idx="244" formatCode="0.0">
                  <c:v>13.209999999999999</c:v>
                </c:pt>
                <c:pt idx="246" formatCode="0.0">
                  <c:v>12.086666666666666</c:v>
                </c:pt>
                <c:pt idx="248" formatCode="0.0">
                  <c:v>9.6466666666666665</c:v>
                </c:pt>
                <c:pt idx="250" formatCode="0.0">
                  <c:v>11.713333333333333</c:v>
                </c:pt>
                <c:pt idx="252" formatCode="0.0">
                  <c:v>11.773333333333333</c:v>
                </c:pt>
                <c:pt idx="254" formatCode="0.0">
                  <c:v>8.1933333333333334</c:v>
                </c:pt>
                <c:pt idx="256" formatCode="0.0">
                  <c:v>6.6099999999999994</c:v>
                </c:pt>
                <c:pt idx="258" formatCode="0.0">
                  <c:v>5.5066666666666668</c:v>
                </c:pt>
                <c:pt idx="260" formatCode="0.0">
                  <c:v>5.0933333333333328</c:v>
                </c:pt>
                <c:pt idx="262" formatCode="0.0">
                  <c:v>7.7666666666666666</c:v>
                </c:pt>
                <c:pt idx="264" formatCode="0.0">
                  <c:v>10.123333333333333</c:v>
                </c:pt>
                <c:pt idx="266" formatCode="0.0">
                  <c:v>8.83</c:v>
                </c:pt>
                <c:pt idx="268" formatCode="0.0">
                  <c:v>7.7366666666666672</c:v>
                </c:pt>
                <c:pt idx="270" formatCode="0.0">
                  <c:v>10.276666666666666</c:v>
                </c:pt>
                <c:pt idx="272" formatCode="0.0">
                  <c:v>9.49</c:v>
                </c:pt>
                <c:pt idx="274" formatCode="0.0">
                  <c:v>10.293333333333333</c:v>
                </c:pt>
                <c:pt idx="276" formatCode="0.0">
                  <c:v>10.063333333333334</c:v>
                </c:pt>
                <c:pt idx="278" formatCode="0.0">
                  <c:v>12.266666666666666</c:v>
                </c:pt>
                <c:pt idx="280" formatCode="0.0">
                  <c:v>14.093333333333334</c:v>
                </c:pt>
                <c:pt idx="282" formatCode="0.0">
                  <c:v>11.823333333333332</c:v>
                </c:pt>
                <c:pt idx="284" formatCode="0.0">
                  <c:v>10.57</c:v>
                </c:pt>
                <c:pt idx="286" formatCode="0.0">
                  <c:v>9.01</c:v>
                </c:pt>
                <c:pt idx="288" formatCode="0.0">
                  <c:v>11.043333333333335</c:v>
                </c:pt>
                <c:pt idx="290" formatCode="0.0">
                  <c:v>12.753333333333332</c:v>
                </c:pt>
                <c:pt idx="292" formatCode="0.0">
                  <c:v>11.646666666666668</c:v>
                </c:pt>
                <c:pt idx="294" formatCode="0.0">
                  <c:v>8.8699999999999992</c:v>
                </c:pt>
                <c:pt idx="296" formatCode="0.0">
                  <c:v>8.26</c:v>
                </c:pt>
                <c:pt idx="298" formatCode="0.0">
                  <c:v>8.4700000000000006</c:v>
                </c:pt>
                <c:pt idx="300" formatCode="0.0">
                  <c:v>9.59</c:v>
                </c:pt>
                <c:pt idx="302" formatCode="0.0">
                  <c:v>9.5499999999999989</c:v>
                </c:pt>
                <c:pt idx="308" formatCode="0.0">
                  <c:v>3.7133333333333334</c:v>
                </c:pt>
                <c:pt idx="311" formatCode="0.0">
                  <c:v>8.8699999999999992</c:v>
                </c:pt>
                <c:pt idx="317" formatCode="0.0">
                  <c:v>10.086666666666668</c:v>
                </c:pt>
                <c:pt idx="319" formatCode="0.0">
                  <c:v>14.339999999999998</c:v>
                </c:pt>
                <c:pt idx="321" formatCode="0.0">
                  <c:v>10.07</c:v>
                </c:pt>
                <c:pt idx="323" formatCode="0.0">
                  <c:v>10.216666666666667</c:v>
                </c:pt>
                <c:pt idx="327" formatCode="0.0">
                  <c:v>9.1999999999999993</c:v>
                </c:pt>
                <c:pt idx="329" formatCode="0.0">
                  <c:v>9.07</c:v>
                </c:pt>
                <c:pt idx="339" formatCode="0.0">
                  <c:v>4.0133333333333328</c:v>
                </c:pt>
                <c:pt idx="341" formatCode="0.0">
                  <c:v>10.983333333333334</c:v>
                </c:pt>
                <c:pt idx="343" formatCode="0.0">
                  <c:v>19.690000000000001</c:v>
                </c:pt>
                <c:pt idx="355" formatCode="0.0">
                  <c:v>13.866666666666667</c:v>
                </c:pt>
                <c:pt idx="357" formatCode="0.0">
                  <c:v>18.79666666666667</c:v>
                </c:pt>
                <c:pt idx="359" formatCode="0.0">
                  <c:v>28.25</c:v>
                </c:pt>
                <c:pt idx="448" formatCode="0.0">
                  <c:v>30.916666666666668</c:v>
                </c:pt>
                <c:pt idx="450" formatCode="0.0">
                  <c:v>9.0066666666666677</c:v>
                </c:pt>
                <c:pt idx="452" formatCode="0.0">
                  <c:v>26.786666666666665</c:v>
                </c:pt>
                <c:pt idx="454" formatCode="0.0">
                  <c:v>27.700000000000003</c:v>
                </c:pt>
                <c:pt idx="457" formatCode="0.0">
                  <c:v>26.813333333333333</c:v>
                </c:pt>
                <c:pt idx="459" formatCode="0.0">
                  <c:v>23.766666666666666</c:v>
                </c:pt>
                <c:pt idx="461" formatCode="0.0">
                  <c:v>29.063333333333333</c:v>
                </c:pt>
                <c:pt idx="463" formatCode="0.0">
                  <c:v>30.253333333333334</c:v>
                </c:pt>
                <c:pt idx="465" formatCode="0.0">
                  <c:v>29.320000000000004</c:v>
                </c:pt>
                <c:pt idx="467" formatCode="0.0">
                  <c:v>32.01</c:v>
                </c:pt>
                <c:pt idx="469" formatCode="0.0">
                  <c:v>29.956666666666667</c:v>
                </c:pt>
                <c:pt idx="471" formatCode="0.0">
                  <c:v>31.893333333333334</c:v>
                </c:pt>
                <c:pt idx="473" formatCode="0.0">
                  <c:v>29.37</c:v>
                </c:pt>
                <c:pt idx="475" formatCode="0.0">
                  <c:v>26.25</c:v>
                </c:pt>
                <c:pt idx="477" formatCode="0.0">
                  <c:v>20.693333333333332</c:v>
                </c:pt>
                <c:pt idx="479" formatCode="0.0">
                  <c:v>25.639999999999997</c:v>
                </c:pt>
                <c:pt idx="481" formatCode="0.0">
                  <c:v>21.183333333333334</c:v>
                </c:pt>
                <c:pt idx="483" formatCode="0.0">
                  <c:v>27.66333333333333</c:v>
                </c:pt>
                <c:pt idx="485" formatCode="0.0">
                  <c:v>22.043333333333333</c:v>
                </c:pt>
                <c:pt idx="487" formatCode="0.0">
                  <c:v>23.013333333333332</c:v>
                </c:pt>
                <c:pt idx="489" formatCode="0.0">
                  <c:v>24.696666666666669</c:v>
                </c:pt>
                <c:pt idx="491" formatCode="0.0">
                  <c:v>26.400000000000002</c:v>
                </c:pt>
                <c:pt idx="493" formatCode="0.0">
                  <c:v>23.616666666666671</c:v>
                </c:pt>
                <c:pt idx="496" formatCode="0.0">
                  <c:v>26.046666666666667</c:v>
                </c:pt>
                <c:pt idx="498" formatCode="0.0">
                  <c:v>23.536666666666665</c:v>
                </c:pt>
                <c:pt idx="500" formatCode="0.0">
                  <c:v>24.713333333333335</c:v>
                </c:pt>
                <c:pt idx="502" formatCode="0.0">
                  <c:v>24.866666666666664</c:v>
                </c:pt>
                <c:pt idx="504" formatCode="0.0">
                  <c:v>26.573333333333334</c:v>
                </c:pt>
                <c:pt idx="506" formatCode="0.0">
                  <c:v>25.55</c:v>
                </c:pt>
                <c:pt idx="508" formatCode="0.0">
                  <c:v>25.400000000000002</c:v>
                </c:pt>
                <c:pt idx="510" formatCode="0.0">
                  <c:v>27.816666666666666</c:v>
                </c:pt>
                <c:pt idx="512" formatCode="0.0">
                  <c:v>28.78</c:v>
                </c:pt>
                <c:pt idx="514" formatCode="0.0">
                  <c:v>28.836666666666662</c:v>
                </c:pt>
                <c:pt idx="516" formatCode="0.0">
                  <c:v>27.709999999999997</c:v>
                </c:pt>
                <c:pt idx="518" formatCode="0.0">
                  <c:v>30.793333333333333</c:v>
                </c:pt>
                <c:pt idx="520" formatCode="0.0">
                  <c:v>26.476666666666663</c:v>
                </c:pt>
                <c:pt idx="522" formatCode="0.0">
                  <c:v>31.599999999999998</c:v>
                </c:pt>
                <c:pt idx="524" formatCode="0.0">
                  <c:v>30.206666666666663</c:v>
                </c:pt>
                <c:pt idx="526" formatCode="0.0">
                  <c:v>33.563333333333333</c:v>
                </c:pt>
                <c:pt idx="528" formatCode="0.0">
                  <c:v>37.003333333333337</c:v>
                </c:pt>
                <c:pt idx="530" formatCode="0.0">
                  <c:v>32.630000000000003</c:v>
                </c:pt>
                <c:pt idx="532" formatCode="0.0">
                  <c:v>30.676666666666666</c:v>
                </c:pt>
                <c:pt idx="534" formatCode="0.0">
                  <c:v>25.856666666666666</c:v>
                </c:pt>
                <c:pt idx="536" formatCode="0.0">
                  <c:v>31.25</c:v>
                </c:pt>
                <c:pt idx="538" formatCode="0.0">
                  <c:v>28.76</c:v>
                </c:pt>
                <c:pt idx="540" formatCode="0.0">
                  <c:v>31.540000000000003</c:v>
                </c:pt>
                <c:pt idx="542" formatCode="0.0">
                  <c:v>31.02</c:v>
                </c:pt>
                <c:pt idx="544" formatCode="0.0">
                  <c:v>32.49666666666667</c:v>
                </c:pt>
                <c:pt idx="546" formatCode="0.0">
                  <c:v>28.103333333333335</c:v>
                </c:pt>
                <c:pt idx="548" formatCode="0.0">
                  <c:v>26.563333333333333</c:v>
                </c:pt>
                <c:pt idx="550" formatCode="0.0">
                  <c:v>21.736666666666665</c:v>
                </c:pt>
                <c:pt idx="552" formatCode="0.0">
                  <c:v>23.193333333333332</c:v>
                </c:pt>
                <c:pt idx="554" formatCode="0.0">
                  <c:v>22.88</c:v>
                </c:pt>
                <c:pt idx="556" formatCode="0.0">
                  <c:v>20.006666666666664</c:v>
                </c:pt>
                <c:pt idx="558" formatCode="0.0">
                  <c:v>19.723333333333333</c:v>
                </c:pt>
                <c:pt idx="560" formatCode="0.0">
                  <c:v>20.83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'daily gtt (2)'!$R$2:$R$3</c:f>
              <c:strCache>
                <c:ptCount val="1"/>
                <c:pt idx="0">
                  <c:v>No RG S/2 2d3</c:v>
                </c:pt>
              </c:strCache>
            </c:strRef>
          </c:tx>
          <c:spPr>
            <a:ln>
              <a:noFill/>
            </a:ln>
          </c:spPr>
          <c:marker>
            <c:symbol val="x"/>
            <c:size val="3"/>
            <c:spPr>
              <a:solidFill>
                <a:srgbClr val="7030A0"/>
              </a:solidFill>
            </c:spPr>
          </c:marker>
          <c:dPt>
            <c:idx val="181"/>
            <c:bubble3D val="0"/>
          </c:dPt>
          <c:cat>
            <c:strRef>
              <c:f>'daily gtt (2)'!$N$4:$N$564</c:f>
              <c:strCache>
                <c:ptCount val="561"/>
                <c:pt idx="0">
                  <c:v>1.7.2018</c:v>
                </c:pt>
                <c:pt idx="1">
                  <c:v>2.7.2018</c:v>
                </c:pt>
                <c:pt idx="2">
                  <c:v>3.7.2018</c:v>
                </c:pt>
                <c:pt idx="3">
                  <c:v>4.7.2018</c:v>
                </c:pt>
                <c:pt idx="4">
                  <c:v>5.7.2018</c:v>
                </c:pt>
                <c:pt idx="5">
                  <c:v>7.7.2018</c:v>
                </c:pt>
                <c:pt idx="6">
                  <c:v>8.7.2018</c:v>
                </c:pt>
                <c:pt idx="7">
                  <c:v>9.7.2018</c:v>
                </c:pt>
                <c:pt idx="8">
                  <c:v>10.7.2018</c:v>
                </c:pt>
                <c:pt idx="9">
                  <c:v>11.7.2018</c:v>
                </c:pt>
                <c:pt idx="10">
                  <c:v>13.7.2018</c:v>
                </c:pt>
                <c:pt idx="11">
                  <c:v>14.7.2018</c:v>
                </c:pt>
                <c:pt idx="12">
                  <c:v>15.7.2018</c:v>
                </c:pt>
                <c:pt idx="13">
                  <c:v>16.7.2018</c:v>
                </c:pt>
                <c:pt idx="14">
                  <c:v>17.7.2018</c:v>
                </c:pt>
                <c:pt idx="15">
                  <c:v>19.7.2018</c:v>
                </c:pt>
                <c:pt idx="16">
                  <c:v>20.7.2018</c:v>
                </c:pt>
                <c:pt idx="17">
                  <c:v>21.7.2018</c:v>
                </c:pt>
                <c:pt idx="18">
                  <c:v>22.7.2018</c:v>
                </c:pt>
                <c:pt idx="19">
                  <c:v>23.7.2018</c:v>
                </c:pt>
                <c:pt idx="20">
                  <c:v>24.7.2018</c:v>
                </c:pt>
                <c:pt idx="21">
                  <c:v>25.7.2018</c:v>
                </c:pt>
                <c:pt idx="22">
                  <c:v>26.7.2018</c:v>
                </c:pt>
                <c:pt idx="23">
                  <c:v>27.7.2018</c:v>
                </c:pt>
                <c:pt idx="24">
                  <c:v>28.7.2018</c:v>
                </c:pt>
                <c:pt idx="25">
                  <c:v>29.7.2018</c:v>
                </c:pt>
                <c:pt idx="26">
                  <c:v>30.7.2018</c:v>
                </c:pt>
                <c:pt idx="27">
                  <c:v>31.7.2018</c:v>
                </c:pt>
                <c:pt idx="28">
                  <c:v>1.8.2018</c:v>
                </c:pt>
                <c:pt idx="29">
                  <c:v>2.8.2018</c:v>
                </c:pt>
                <c:pt idx="30">
                  <c:v>3.8.2018</c:v>
                </c:pt>
                <c:pt idx="31">
                  <c:v>4.8.2018</c:v>
                </c:pt>
                <c:pt idx="32">
                  <c:v>5.8.2018</c:v>
                </c:pt>
                <c:pt idx="33">
                  <c:v>6.8.2018</c:v>
                </c:pt>
                <c:pt idx="34">
                  <c:v>7.8.2018</c:v>
                </c:pt>
                <c:pt idx="35">
                  <c:v>8.8.2018</c:v>
                </c:pt>
                <c:pt idx="36">
                  <c:v>9.8.2018</c:v>
                </c:pt>
                <c:pt idx="37">
                  <c:v>10.8.2018</c:v>
                </c:pt>
                <c:pt idx="38">
                  <c:v>11.8.2018</c:v>
                </c:pt>
                <c:pt idx="39">
                  <c:v>12.8.2018</c:v>
                </c:pt>
                <c:pt idx="40">
                  <c:v>13.8.2018</c:v>
                </c:pt>
                <c:pt idx="41">
                  <c:v>14.8.2018</c:v>
                </c:pt>
                <c:pt idx="42">
                  <c:v>15.8.2018</c:v>
                </c:pt>
                <c:pt idx="43">
                  <c:v>16.8.2018</c:v>
                </c:pt>
                <c:pt idx="44">
                  <c:v>17.8.2018</c:v>
                </c:pt>
                <c:pt idx="45">
                  <c:v>18.8.2018</c:v>
                </c:pt>
                <c:pt idx="46">
                  <c:v>19.8.2018</c:v>
                </c:pt>
                <c:pt idx="47">
                  <c:v>20.8.2018</c:v>
                </c:pt>
                <c:pt idx="48">
                  <c:v>21.8.2018</c:v>
                </c:pt>
                <c:pt idx="49">
                  <c:v>22.8.2018</c:v>
                </c:pt>
                <c:pt idx="50">
                  <c:v>23.8.2018</c:v>
                </c:pt>
                <c:pt idx="51">
                  <c:v>24.8.2018</c:v>
                </c:pt>
                <c:pt idx="52">
                  <c:v>25.8.2018</c:v>
                </c:pt>
                <c:pt idx="53">
                  <c:v>26.8.2018</c:v>
                </c:pt>
                <c:pt idx="54">
                  <c:v>27.8.2018</c:v>
                </c:pt>
                <c:pt idx="55">
                  <c:v>28.8.2018</c:v>
                </c:pt>
                <c:pt idx="56">
                  <c:v>29.8.2018</c:v>
                </c:pt>
                <c:pt idx="57">
                  <c:v>30.8.2018</c:v>
                </c:pt>
                <c:pt idx="58">
                  <c:v>31.8.2018</c:v>
                </c:pt>
                <c:pt idx="59">
                  <c:v>1.9.2018</c:v>
                </c:pt>
                <c:pt idx="60">
                  <c:v>2.9.2018</c:v>
                </c:pt>
                <c:pt idx="61">
                  <c:v>3.9.2018</c:v>
                </c:pt>
                <c:pt idx="62">
                  <c:v>4.9.2018</c:v>
                </c:pt>
                <c:pt idx="63">
                  <c:v>5.9.2018</c:v>
                </c:pt>
                <c:pt idx="64">
                  <c:v>6.9.2018</c:v>
                </c:pt>
                <c:pt idx="65">
                  <c:v>7.9.2018</c:v>
                </c:pt>
                <c:pt idx="66">
                  <c:v>8.9.2018</c:v>
                </c:pt>
                <c:pt idx="67">
                  <c:v>9.9.2018</c:v>
                </c:pt>
                <c:pt idx="68">
                  <c:v>10.9.2018</c:v>
                </c:pt>
                <c:pt idx="69">
                  <c:v>11.9.2018</c:v>
                </c:pt>
                <c:pt idx="70">
                  <c:v>12.9.2018</c:v>
                </c:pt>
                <c:pt idx="71">
                  <c:v>13.9.2018</c:v>
                </c:pt>
                <c:pt idx="72">
                  <c:v>14.9.2018</c:v>
                </c:pt>
                <c:pt idx="73">
                  <c:v>15.9.2018</c:v>
                </c:pt>
                <c:pt idx="74">
                  <c:v>16.9.2018</c:v>
                </c:pt>
                <c:pt idx="75">
                  <c:v>17.9.2018</c:v>
                </c:pt>
                <c:pt idx="76">
                  <c:v>18.9.2018</c:v>
                </c:pt>
                <c:pt idx="77">
                  <c:v>19.9.2018</c:v>
                </c:pt>
                <c:pt idx="78">
                  <c:v>20.9.2018</c:v>
                </c:pt>
                <c:pt idx="79">
                  <c:v>21.9.2018</c:v>
                </c:pt>
                <c:pt idx="80">
                  <c:v>22.9.2018</c:v>
                </c:pt>
                <c:pt idx="81">
                  <c:v>23.9.2018</c:v>
                </c:pt>
                <c:pt idx="82">
                  <c:v>24.9.2018</c:v>
                </c:pt>
                <c:pt idx="83">
                  <c:v>25.9.2018</c:v>
                </c:pt>
                <c:pt idx="84">
                  <c:v>26.9.2018</c:v>
                </c:pt>
                <c:pt idx="85">
                  <c:v>27.9.2018</c:v>
                </c:pt>
                <c:pt idx="86">
                  <c:v>28.9.2018</c:v>
                </c:pt>
                <c:pt idx="87">
                  <c:v>29.9.2018</c:v>
                </c:pt>
                <c:pt idx="88">
                  <c:v>30.9.2018</c:v>
                </c:pt>
                <c:pt idx="89">
                  <c:v>1.10.2018</c:v>
                </c:pt>
                <c:pt idx="90">
                  <c:v>2.10.2018</c:v>
                </c:pt>
                <c:pt idx="91">
                  <c:v>3.10.2018</c:v>
                </c:pt>
                <c:pt idx="92">
                  <c:v>4.10.2018</c:v>
                </c:pt>
                <c:pt idx="93">
                  <c:v>5.10.2018</c:v>
                </c:pt>
                <c:pt idx="94">
                  <c:v>6.10.2018</c:v>
                </c:pt>
                <c:pt idx="95">
                  <c:v>7.10.2018</c:v>
                </c:pt>
                <c:pt idx="96">
                  <c:v>8.10.2018</c:v>
                </c:pt>
                <c:pt idx="97">
                  <c:v>9.10.2018</c:v>
                </c:pt>
                <c:pt idx="98">
                  <c:v>10.10.2018</c:v>
                </c:pt>
                <c:pt idx="99">
                  <c:v>11.10.2018</c:v>
                </c:pt>
                <c:pt idx="100">
                  <c:v>12.10.2018</c:v>
                </c:pt>
                <c:pt idx="101">
                  <c:v>13.10.2018</c:v>
                </c:pt>
                <c:pt idx="102">
                  <c:v>14.10.2018</c:v>
                </c:pt>
                <c:pt idx="103">
                  <c:v>15.10.2018</c:v>
                </c:pt>
                <c:pt idx="104">
                  <c:v>16.10.2018</c:v>
                </c:pt>
                <c:pt idx="105">
                  <c:v>17.10.2018</c:v>
                </c:pt>
                <c:pt idx="106">
                  <c:v>18.10.2018</c:v>
                </c:pt>
                <c:pt idx="107">
                  <c:v>19.10.2018</c:v>
                </c:pt>
                <c:pt idx="108">
                  <c:v>20.10.2018</c:v>
                </c:pt>
                <c:pt idx="109">
                  <c:v>21.10.2018</c:v>
                </c:pt>
                <c:pt idx="110">
                  <c:v>22.10.2018</c:v>
                </c:pt>
                <c:pt idx="111">
                  <c:v>23.10.2018</c:v>
                </c:pt>
                <c:pt idx="112">
                  <c:v>24.10.2018</c:v>
                </c:pt>
                <c:pt idx="113">
                  <c:v>25.10.2018</c:v>
                </c:pt>
                <c:pt idx="114">
                  <c:v>26.10.2018</c:v>
                </c:pt>
                <c:pt idx="115">
                  <c:v>27.10.2018</c:v>
                </c:pt>
                <c:pt idx="116">
                  <c:v>28.10.2018</c:v>
                </c:pt>
                <c:pt idx="117">
                  <c:v>29.10.2018</c:v>
                </c:pt>
                <c:pt idx="118">
                  <c:v>30.10.2018</c:v>
                </c:pt>
                <c:pt idx="119">
                  <c:v>31.10.2018</c:v>
                </c:pt>
                <c:pt idx="120">
                  <c:v>1.11.2018</c:v>
                </c:pt>
                <c:pt idx="121">
                  <c:v>2.11.2018</c:v>
                </c:pt>
                <c:pt idx="122">
                  <c:v>3.11.2018</c:v>
                </c:pt>
                <c:pt idx="123">
                  <c:v>4.11.2018</c:v>
                </c:pt>
                <c:pt idx="124">
                  <c:v>5.11.2018</c:v>
                </c:pt>
                <c:pt idx="125">
                  <c:v>6.11.2018</c:v>
                </c:pt>
                <c:pt idx="126">
                  <c:v>7.11.2018</c:v>
                </c:pt>
                <c:pt idx="127">
                  <c:v>8.11.2018</c:v>
                </c:pt>
                <c:pt idx="128">
                  <c:v>9.11.2018</c:v>
                </c:pt>
                <c:pt idx="129">
                  <c:v>10.11.2018</c:v>
                </c:pt>
                <c:pt idx="130">
                  <c:v>11.11.2018</c:v>
                </c:pt>
                <c:pt idx="131">
                  <c:v>12.11.2018</c:v>
                </c:pt>
                <c:pt idx="132">
                  <c:v>13.11.2018</c:v>
                </c:pt>
                <c:pt idx="133">
                  <c:v>14.11.2018</c:v>
                </c:pt>
                <c:pt idx="134">
                  <c:v>15.11.2018</c:v>
                </c:pt>
                <c:pt idx="135">
                  <c:v>16.11.2018</c:v>
                </c:pt>
                <c:pt idx="136">
                  <c:v>17.11.2018</c:v>
                </c:pt>
                <c:pt idx="137">
                  <c:v>18.11.2018</c:v>
                </c:pt>
                <c:pt idx="138">
                  <c:v>19.11.2018</c:v>
                </c:pt>
                <c:pt idx="139">
                  <c:v>20.11.2018</c:v>
                </c:pt>
                <c:pt idx="140">
                  <c:v>21.11.2018</c:v>
                </c:pt>
                <c:pt idx="141">
                  <c:v>22.11.2018</c:v>
                </c:pt>
                <c:pt idx="142">
                  <c:v>23.11.2018</c:v>
                </c:pt>
                <c:pt idx="143">
                  <c:v>24.11.2018</c:v>
                </c:pt>
                <c:pt idx="144">
                  <c:v>25.11.2018</c:v>
                </c:pt>
                <c:pt idx="145">
                  <c:v>26.11.2018</c:v>
                </c:pt>
                <c:pt idx="146">
                  <c:v>27.11.2018</c:v>
                </c:pt>
                <c:pt idx="147">
                  <c:v>28.11.2018</c:v>
                </c:pt>
                <c:pt idx="148">
                  <c:v>29.11.2018</c:v>
                </c:pt>
                <c:pt idx="149">
                  <c:v>30.11.2018</c:v>
                </c:pt>
                <c:pt idx="150">
                  <c:v>1.12.2018</c:v>
                </c:pt>
                <c:pt idx="151">
                  <c:v>2.12.2018</c:v>
                </c:pt>
                <c:pt idx="152">
                  <c:v>3.12.2018</c:v>
                </c:pt>
                <c:pt idx="153">
                  <c:v>4.12.2018</c:v>
                </c:pt>
                <c:pt idx="154">
                  <c:v>5.12.2018</c:v>
                </c:pt>
                <c:pt idx="155">
                  <c:v>6.12.2018</c:v>
                </c:pt>
                <c:pt idx="156">
                  <c:v>7.12.2018</c:v>
                </c:pt>
                <c:pt idx="157">
                  <c:v>8.12.2018</c:v>
                </c:pt>
                <c:pt idx="158">
                  <c:v>9.12.2018</c:v>
                </c:pt>
                <c:pt idx="159">
                  <c:v>10.12.2018</c:v>
                </c:pt>
                <c:pt idx="160">
                  <c:v>11.12.2018</c:v>
                </c:pt>
                <c:pt idx="161">
                  <c:v>12.12.2018</c:v>
                </c:pt>
                <c:pt idx="162">
                  <c:v>13.12.2018</c:v>
                </c:pt>
                <c:pt idx="163">
                  <c:v>14.12.2018</c:v>
                </c:pt>
                <c:pt idx="164">
                  <c:v>15.12.2018</c:v>
                </c:pt>
                <c:pt idx="165">
                  <c:v>16.12.2018</c:v>
                </c:pt>
                <c:pt idx="166">
                  <c:v>17.12.2018</c:v>
                </c:pt>
                <c:pt idx="167">
                  <c:v>18.12.2018</c:v>
                </c:pt>
                <c:pt idx="168">
                  <c:v>19.12.2018</c:v>
                </c:pt>
                <c:pt idx="169">
                  <c:v>20.12.2018</c:v>
                </c:pt>
                <c:pt idx="170">
                  <c:v>21.12.2018</c:v>
                </c:pt>
                <c:pt idx="171">
                  <c:v>22.12.2018</c:v>
                </c:pt>
                <c:pt idx="172">
                  <c:v>23.12.2018</c:v>
                </c:pt>
                <c:pt idx="173">
                  <c:v>24.12.2018</c:v>
                </c:pt>
                <c:pt idx="174">
                  <c:v>25.12.2018</c:v>
                </c:pt>
                <c:pt idx="175">
                  <c:v>26.12.2018</c:v>
                </c:pt>
                <c:pt idx="176">
                  <c:v>27.12.2018</c:v>
                </c:pt>
                <c:pt idx="177">
                  <c:v>28.12.2018</c:v>
                </c:pt>
                <c:pt idx="178">
                  <c:v>29.12.2018</c:v>
                </c:pt>
                <c:pt idx="179">
                  <c:v>30.12.2018</c:v>
                </c:pt>
                <c:pt idx="180">
                  <c:v>31.12.2018</c:v>
                </c:pt>
                <c:pt idx="181">
                  <c:v>1.1.2019</c:v>
                </c:pt>
                <c:pt idx="182">
                  <c:v>2.1.2019</c:v>
                </c:pt>
                <c:pt idx="183">
                  <c:v>3.1.2019</c:v>
                </c:pt>
                <c:pt idx="184">
                  <c:v>4.1.2019</c:v>
                </c:pt>
                <c:pt idx="185">
                  <c:v>5.1.2019</c:v>
                </c:pt>
                <c:pt idx="186">
                  <c:v>6.1.2019</c:v>
                </c:pt>
                <c:pt idx="187">
                  <c:v>7.1.2019</c:v>
                </c:pt>
                <c:pt idx="188">
                  <c:v>8.1.2019</c:v>
                </c:pt>
                <c:pt idx="189">
                  <c:v>9.1.2019</c:v>
                </c:pt>
                <c:pt idx="190">
                  <c:v>10.1.2019</c:v>
                </c:pt>
                <c:pt idx="191">
                  <c:v>11.1.2019</c:v>
                </c:pt>
                <c:pt idx="192">
                  <c:v>12.1.2019</c:v>
                </c:pt>
                <c:pt idx="193">
                  <c:v>13.1.2019</c:v>
                </c:pt>
                <c:pt idx="194">
                  <c:v>14.1.2019</c:v>
                </c:pt>
                <c:pt idx="195">
                  <c:v>15.1.2019</c:v>
                </c:pt>
                <c:pt idx="196">
                  <c:v>16.1.2019</c:v>
                </c:pt>
                <c:pt idx="197">
                  <c:v>17.1.2019</c:v>
                </c:pt>
                <c:pt idx="198">
                  <c:v>18.1.2019</c:v>
                </c:pt>
                <c:pt idx="199">
                  <c:v>19.1.2019</c:v>
                </c:pt>
                <c:pt idx="200">
                  <c:v>20.1.2019</c:v>
                </c:pt>
                <c:pt idx="201">
                  <c:v>21.1.2019</c:v>
                </c:pt>
                <c:pt idx="202">
                  <c:v>22.1.2019</c:v>
                </c:pt>
                <c:pt idx="203">
                  <c:v>23.1.2019</c:v>
                </c:pt>
                <c:pt idx="204">
                  <c:v>24.1.2019</c:v>
                </c:pt>
                <c:pt idx="205">
                  <c:v>25.1.2019</c:v>
                </c:pt>
                <c:pt idx="206">
                  <c:v>26.1.2019</c:v>
                </c:pt>
                <c:pt idx="207">
                  <c:v>27.1.2019</c:v>
                </c:pt>
                <c:pt idx="208">
                  <c:v>28.1.2019</c:v>
                </c:pt>
                <c:pt idx="209">
                  <c:v>29.1.2019</c:v>
                </c:pt>
                <c:pt idx="210">
                  <c:v>30.1.2019</c:v>
                </c:pt>
                <c:pt idx="211">
                  <c:v>31.1.2019</c:v>
                </c:pt>
                <c:pt idx="212">
                  <c:v>1.2.2019</c:v>
                </c:pt>
                <c:pt idx="213">
                  <c:v>2.2.2019</c:v>
                </c:pt>
                <c:pt idx="214">
                  <c:v>3.2.2019</c:v>
                </c:pt>
                <c:pt idx="215">
                  <c:v>4.2.2019</c:v>
                </c:pt>
                <c:pt idx="216">
                  <c:v>5.2.2019</c:v>
                </c:pt>
                <c:pt idx="217">
                  <c:v>6.2.2019</c:v>
                </c:pt>
                <c:pt idx="218">
                  <c:v>7.2.2019</c:v>
                </c:pt>
                <c:pt idx="219">
                  <c:v>8.2.2019</c:v>
                </c:pt>
                <c:pt idx="220">
                  <c:v>9.2.2019</c:v>
                </c:pt>
                <c:pt idx="221">
                  <c:v>10.2.2019</c:v>
                </c:pt>
                <c:pt idx="222">
                  <c:v>11.2.2019</c:v>
                </c:pt>
                <c:pt idx="223">
                  <c:v>12.2.2019</c:v>
                </c:pt>
                <c:pt idx="224">
                  <c:v>13.2.2019</c:v>
                </c:pt>
                <c:pt idx="225">
                  <c:v>14.2.2019</c:v>
                </c:pt>
                <c:pt idx="226">
                  <c:v>15.2.2019</c:v>
                </c:pt>
                <c:pt idx="227">
                  <c:v>16.2.2019</c:v>
                </c:pt>
                <c:pt idx="228">
                  <c:v>17.2.2019</c:v>
                </c:pt>
                <c:pt idx="229">
                  <c:v>18.2.2019</c:v>
                </c:pt>
                <c:pt idx="230">
                  <c:v>19.2.2019</c:v>
                </c:pt>
                <c:pt idx="231">
                  <c:v>20.2.2019</c:v>
                </c:pt>
                <c:pt idx="232">
                  <c:v>21.2.2019</c:v>
                </c:pt>
                <c:pt idx="233">
                  <c:v>22.2.2019</c:v>
                </c:pt>
                <c:pt idx="234">
                  <c:v>23.2.2019</c:v>
                </c:pt>
                <c:pt idx="235">
                  <c:v>24.2.2019</c:v>
                </c:pt>
                <c:pt idx="236">
                  <c:v>25.2.2019</c:v>
                </c:pt>
                <c:pt idx="237">
                  <c:v>26.2.2019</c:v>
                </c:pt>
                <c:pt idx="238">
                  <c:v>27.2.2019</c:v>
                </c:pt>
                <c:pt idx="239">
                  <c:v>28.2.2019</c:v>
                </c:pt>
                <c:pt idx="240">
                  <c:v>1.3.2019</c:v>
                </c:pt>
                <c:pt idx="241">
                  <c:v>2.3.2019</c:v>
                </c:pt>
                <c:pt idx="242">
                  <c:v>3.3.2019</c:v>
                </c:pt>
                <c:pt idx="243">
                  <c:v>4.3.2019</c:v>
                </c:pt>
                <c:pt idx="244">
                  <c:v>5.3.2019</c:v>
                </c:pt>
                <c:pt idx="245">
                  <c:v>6.3.2019</c:v>
                </c:pt>
                <c:pt idx="246">
                  <c:v>7.3.2019</c:v>
                </c:pt>
                <c:pt idx="247">
                  <c:v>8.3.2019</c:v>
                </c:pt>
                <c:pt idx="248">
                  <c:v>9.3.2019</c:v>
                </c:pt>
                <c:pt idx="249">
                  <c:v>10.3.2019</c:v>
                </c:pt>
                <c:pt idx="250">
                  <c:v>11.3.2019</c:v>
                </c:pt>
                <c:pt idx="251">
                  <c:v>12.3.2019</c:v>
                </c:pt>
                <c:pt idx="252">
                  <c:v>13.3.2019</c:v>
                </c:pt>
                <c:pt idx="253">
                  <c:v>14.3.2019</c:v>
                </c:pt>
                <c:pt idx="254">
                  <c:v>15.3.2019</c:v>
                </c:pt>
                <c:pt idx="255">
                  <c:v>16.3.2019</c:v>
                </c:pt>
                <c:pt idx="256">
                  <c:v>17.3.2019</c:v>
                </c:pt>
                <c:pt idx="257">
                  <c:v>18.3.2019</c:v>
                </c:pt>
                <c:pt idx="258">
                  <c:v>19.3.2019</c:v>
                </c:pt>
                <c:pt idx="259">
                  <c:v>20.3.2019</c:v>
                </c:pt>
                <c:pt idx="260">
                  <c:v>21.3.2019</c:v>
                </c:pt>
                <c:pt idx="261">
                  <c:v>22.3.2019</c:v>
                </c:pt>
                <c:pt idx="262">
                  <c:v>23.3.2019</c:v>
                </c:pt>
                <c:pt idx="263">
                  <c:v>24.3.2019</c:v>
                </c:pt>
                <c:pt idx="264">
                  <c:v>25.3.2019</c:v>
                </c:pt>
                <c:pt idx="265">
                  <c:v>26.3.2019</c:v>
                </c:pt>
                <c:pt idx="266">
                  <c:v>27.3.09</c:v>
                </c:pt>
                <c:pt idx="267">
                  <c:v>28.3.2019</c:v>
                </c:pt>
                <c:pt idx="268">
                  <c:v>29.3.2019</c:v>
                </c:pt>
                <c:pt idx="269">
                  <c:v>30.3.2019</c:v>
                </c:pt>
                <c:pt idx="270">
                  <c:v>31.3.2019</c:v>
                </c:pt>
                <c:pt idx="271">
                  <c:v>1.4.2019</c:v>
                </c:pt>
                <c:pt idx="272">
                  <c:v>2.4.2019</c:v>
                </c:pt>
                <c:pt idx="273">
                  <c:v>3.4.2019</c:v>
                </c:pt>
                <c:pt idx="274">
                  <c:v>4.4.2019</c:v>
                </c:pt>
                <c:pt idx="275">
                  <c:v>5.4.2019</c:v>
                </c:pt>
                <c:pt idx="276">
                  <c:v>6.4.2019</c:v>
                </c:pt>
                <c:pt idx="277">
                  <c:v>7.4.2019</c:v>
                </c:pt>
                <c:pt idx="278">
                  <c:v>8.4.2019</c:v>
                </c:pt>
                <c:pt idx="279">
                  <c:v>9.4.2019</c:v>
                </c:pt>
                <c:pt idx="280">
                  <c:v>10.4.2019</c:v>
                </c:pt>
                <c:pt idx="281">
                  <c:v>11.4.2019</c:v>
                </c:pt>
                <c:pt idx="282">
                  <c:v>12.4.2019</c:v>
                </c:pt>
                <c:pt idx="283">
                  <c:v>13.4.2019</c:v>
                </c:pt>
                <c:pt idx="284">
                  <c:v>14.4.2019</c:v>
                </c:pt>
                <c:pt idx="285">
                  <c:v>15.4.2019</c:v>
                </c:pt>
                <c:pt idx="286">
                  <c:v>16.4.2019</c:v>
                </c:pt>
                <c:pt idx="287">
                  <c:v>17.4.2019</c:v>
                </c:pt>
                <c:pt idx="288">
                  <c:v>18.4.2019</c:v>
                </c:pt>
                <c:pt idx="289">
                  <c:v>19.4.2019</c:v>
                </c:pt>
                <c:pt idx="290">
                  <c:v>20.4.2019</c:v>
                </c:pt>
                <c:pt idx="291">
                  <c:v>21.4.2019</c:v>
                </c:pt>
                <c:pt idx="292">
                  <c:v>22.4.2019</c:v>
                </c:pt>
                <c:pt idx="293">
                  <c:v>23.4.2019</c:v>
                </c:pt>
                <c:pt idx="294">
                  <c:v>24.4.2019</c:v>
                </c:pt>
                <c:pt idx="295">
                  <c:v>25.4.2019</c:v>
                </c:pt>
                <c:pt idx="296">
                  <c:v>26.4.2019</c:v>
                </c:pt>
                <c:pt idx="297">
                  <c:v>27.4.2009</c:v>
                </c:pt>
                <c:pt idx="298">
                  <c:v>28.4.2019</c:v>
                </c:pt>
                <c:pt idx="299">
                  <c:v>29.4.2019</c:v>
                </c:pt>
                <c:pt idx="300">
                  <c:v>30.4.2019</c:v>
                </c:pt>
                <c:pt idx="301">
                  <c:v>1.5.2019</c:v>
                </c:pt>
                <c:pt idx="302">
                  <c:v>2.5.2019</c:v>
                </c:pt>
                <c:pt idx="303">
                  <c:v>3.5.2019</c:v>
                </c:pt>
                <c:pt idx="304">
                  <c:v>4.5.2019</c:v>
                </c:pt>
                <c:pt idx="305">
                  <c:v>5.5.2019</c:v>
                </c:pt>
                <c:pt idx="306">
                  <c:v>6.5.2019</c:v>
                </c:pt>
                <c:pt idx="307">
                  <c:v>7.5.2019</c:v>
                </c:pt>
                <c:pt idx="308">
                  <c:v>8.5.2019</c:v>
                </c:pt>
                <c:pt idx="309">
                  <c:v>9.5.2019</c:v>
                </c:pt>
                <c:pt idx="310">
                  <c:v>10.5.2019</c:v>
                </c:pt>
                <c:pt idx="311">
                  <c:v>11.5.2019</c:v>
                </c:pt>
                <c:pt idx="312">
                  <c:v>12.5.2019</c:v>
                </c:pt>
                <c:pt idx="313">
                  <c:v>13.5.2019</c:v>
                </c:pt>
                <c:pt idx="314">
                  <c:v>14.5.2019</c:v>
                </c:pt>
                <c:pt idx="315">
                  <c:v>15.5.2019</c:v>
                </c:pt>
                <c:pt idx="316">
                  <c:v>16.5.2019</c:v>
                </c:pt>
                <c:pt idx="317">
                  <c:v>17.5.2019</c:v>
                </c:pt>
                <c:pt idx="318">
                  <c:v>18.5.2019</c:v>
                </c:pt>
                <c:pt idx="319">
                  <c:v>19.5.2019</c:v>
                </c:pt>
                <c:pt idx="320">
                  <c:v>20.5.2019</c:v>
                </c:pt>
                <c:pt idx="321">
                  <c:v>21.5.2019</c:v>
                </c:pt>
                <c:pt idx="322">
                  <c:v>22.5.2019</c:v>
                </c:pt>
                <c:pt idx="323">
                  <c:v>23.5.2019</c:v>
                </c:pt>
                <c:pt idx="324">
                  <c:v>24.5.2019</c:v>
                </c:pt>
                <c:pt idx="325">
                  <c:v>25.5.2019</c:v>
                </c:pt>
                <c:pt idx="326">
                  <c:v>26.5.2019</c:v>
                </c:pt>
                <c:pt idx="327">
                  <c:v>27.5.2009</c:v>
                </c:pt>
                <c:pt idx="328">
                  <c:v>28.5.2019</c:v>
                </c:pt>
                <c:pt idx="329">
                  <c:v>29.5.2019</c:v>
                </c:pt>
                <c:pt idx="330">
                  <c:v>30.5.2019</c:v>
                </c:pt>
                <c:pt idx="331">
                  <c:v>31.5.2019</c:v>
                </c:pt>
                <c:pt idx="334">
                  <c:v>1.6.2019</c:v>
                </c:pt>
                <c:pt idx="335">
                  <c:v>2.6.2019</c:v>
                </c:pt>
                <c:pt idx="336">
                  <c:v>3.6.2019</c:v>
                </c:pt>
                <c:pt idx="337">
                  <c:v>4.6.2019</c:v>
                </c:pt>
                <c:pt idx="338">
                  <c:v>5.6.2019</c:v>
                </c:pt>
                <c:pt idx="339">
                  <c:v>6.6.2019</c:v>
                </c:pt>
                <c:pt idx="340">
                  <c:v>7.6.2019</c:v>
                </c:pt>
                <c:pt idx="341">
                  <c:v>8.6.2019</c:v>
                </c:pt>
                <c:pt idx="342">
                  <c:v>9.6.2019</c:v>
                </c:pt>
                <c:pt idx="343">
                  <c:v>10.6.2019</c:v>
                </c:pt>
                <c:pt idx="344">
                  <c:v>11.6.2019</c:v>
                </c:pt>
                <c:pt idx="345">
                  <c:v>12.6.2019</c:v>
                </c:pt>
                <c:pt idx="346">
                  <c:v>13.6.2019</c:v>
                </c:pt>
                <c:pt idx="347">
                  <c:v>14.6.2019</c:v>
                </c:pt>
                <c:pt idx="348">
                  <c:v>15.6.2019</c:v>
                </c:pt>
                <c:pt idx="349">
                  <c:v>16.6.2019</c:v>
                </c:pt>
                <c:pt idx="350">
                  <c:v>17.6.2019</c:v>
                </c:pt>
                <c:pt idx="351">
                  <c:v>18.6.2019</c:v>
                </c:pt>
                <c:pt idx="352">
                  <c:v>19.6.2019</c:v>
                </c:pt>
                <c:pt idx="353">
                  <c:v>20.6.2019</c:v>
                </c:pt>
                <c:pt idx="354">
                  <c:v>21.6.2019</c:v>
                </c:pt>
                <c:pt idx="355">
                  <c:v>22.6.2019</c:v>
                </c:pt>
                <c:pt idx="356">
                  <c:v>23.6.2019</c:v>
                </c:pt>
                <c:pt idx="357">
                  <c:v>24.6.2019</c:v>
                </c:pt>
                <c:pt idx="358">
                  <c:v>25.6.2019</c:v>
                </c:pt>
                <c:pt idx="359">
                  <c:v>26.6.2019</c:v>
                </c:pt>
                <c:pt idx="360">
                  <c:v>27.6.2009</c:v>
                </c:pt>
                <c:pt idx="361">
                  <c:v>28.6.2019</c:v>
                </c:pt>
                <c:pt idx="362">
                  <c:v>29.6.2019</c:v>
                </c:pt>
                <c:pt idx="363">
                  <c:v>30.6.2019</c:v>
                </c:pt>
                <c:pt idx="364">
                  <c:v>1.7.2019</c:v>
                </c:pt>
                <c:pt idx="365">
                  <c:v>2.7.2019</c:v>
                </c:pt>
                <c:pt idx="366">
                  <c:v>3.7.2019</c:v>
                </c:pt>
                <c:pt idx="367">
                  <c:v>4.7.2019</c:v>
                </c:pt>
                <c:pt idx="368">
                  <c:v>5.7.2019</c:v>
                </c:pt>
                <c:pt idx="369">
                  <c:v>6.7.2019</c:v>
                </c:pt>
                <c:pt idx="370">
                  <c:v>7.7.2019</c:v>
                </c:pt>
                <c:pt idx="371">
                  <c:v>8.7.2019</c:v>
                </c:pt>
                <c:pt idx="372">
                  <c:v>9.7.2019</c:v>
                </c:pt>
                <c:pt idx="373">
                  <c:v>10.7.2019</c:v>
                </c:pt>
                <c:pt idx="374">
                  <c:v>11.7.2019</c:v>
                </c:pt>
                <c:pt idx="375">
                  <c:v>12.7.2019</c:v>
                </c:pt>
                <c:pt idx="376">
                  <c:v>13.7.2019</c:v>
                </c:pt>
                <c:pt idx="377">
                  <c:v>14.7.2019</c:v>
                </c:pt>
                <c:pt idx="378">
                  <c:v>15.7.2019</c:v>
                </c:pt>
                <c:pt idx="379">
                  <c:v>16.7.2019</c:v>
                </c:pt>
                <c:pt idx="380">
                  <c:v>17.7.2019</c:v>
                </c:pt>
                <c:pt idx="381">
                  <c:v>18.7.2019</c:v>
                </c:pt>
                <c:pt idx="382">
                  <c:v>19.7.2019</c:v>
                </c:pt>
                <c:pt idx="383">
                  <c:v>20.7.2019</c:v>
                </c:pt>
                <c:pt idx="384">
                  <c:v>21.7.2019</c:v>
                </c:pt>
                <c:pt idx="385">
                  <c:v>22.7.2019</c:v>
                </c:pt>
                <c:pt idx="386">
                  <c:v>23.7.2019</c:v>
                </c:pt>
                <c:pt idx="387">
                  <c:v>24.7.2019</c:v>
                </c:pt>
                <c:pt idx="388">
                  <c:v>25.7.2019</c:v>
                </c:pt>
                <c:pt idx="389">
                  <c:v>26.7.2019</c:v>
                </c:pt>
                <c:pt idx="390">
                  <c:v>27.7.2009</c:v>
                </c:pt>
                <c:pt idx="391">
                  <c:v>28.7.2019</c:v>
                </c:pt>
                <c:pt idx="392">
                  <c:v>29.7.2019</c:v>
                </c:pt>
                <c:pt idx="393">
                  <c:v>30.7.2019</c:v>
                </c:pt>
                <c:pt idx="394">
                  <c:v>31.7.2019</c:v>
                </c:pt>
                <c:pt idx="395">
                  <c:v>1.8.2019</c:v>
                </c:pt>
                <c:pt idx="396">
                  <c:v>2.8.2019</c:v>
                </c:pt>
                <c:pt idx="397">
                  <c:v>3.8.2019</c:v>
                </c:pt>
                <c:pt idx="398">
                  <c:v>4.8.2019</c:v>
                </c:pt>
                <c:pt idx="399">
                  <c:v>5.8.2019</c:v>
                </c:pt>
                <c:pt idx="400">
                  <c:v>6.8.2019</c:v>
                </c:pt>
                <c:pt idx="401">
                  <c:v>7.8.2019</c:v>
                </c:pt>
                <c:pt idx="402">
                  <c:v>8.8.2019</c:v>
                </c:pt>
                <c:pt idx="403">
                  <c:v>9.8.2019</c:v>
                </c:pt>
                <c:pt idx="404">
                  <c:v>10.8.2019</c:v>
                </c:pt>
                <c:pt idx="405">
                  <c:v>11.8.2019</c:v>
                </c:pt>
                <c:pt idx="406">
                  <c:v>12.8.2019</c:v>
                </c:pt>
                <c:pt idx="407">
                  <c:v>13.8.2019</c:v>
                </c:pt>
                <c:pt idx="408">
                  <c:v>14.8.2019</c:v>
                </c:pt>
                <c:pt idx="409">
                  <c:v>15.8.2019</c:v>
                </c:pt>
                <c:pt idx="410">
                  <c:v>16.8.2019</c:v>
                </c:pt>
                <c:pt idx="411">
                  <c:v>17.8.2019</c:v>
                </c:pt>
                <c:pt idx="412">
                  <c:v>18.8.2019</c:v>
                </c:pt>
                <c:pt idx="413">
                  <c:v>19.8.2019</c:v>
                </c:pt>
                <c:pt idx="414">
                  <c:v>20.8.2019</c:v>
                </c:pt>
                <c:pt idx="415">
                  <c:v>21.8.2019</c:v>
                </c:pt>
                <c:pt idx="416">
                  <c:v>22.8.2019</c:v>
                </c:pt>
                <c:pt idx="417">
                  <c:v>23.8.2019</c:v>
                </c:pt>
                <c:pt idx="418">
                  <c:v>24.8.2019</c:v>
                </c:pt>
                <c:pt idx="419">
                  <c:v>25.8.2019</c:v>
                </c:pt>
                <c:pt idx="420">
                  <c:v>26.8.2019</c:v>
                </c:pt>
                <c:pt idx="421">
                  <c:v>27.8.2009</c:v>
                </c:pt>
                <c:pt idx="422">
                  <c:v>28.8.2019</c:v>
                </c:pt>
                <c:pt idx="423">
                  <c:v>29.8.2019</c:v>
                </c:pt>
                <c:pt idx="424">
                  <c:v>30.8.2019</c:v>
                </c:pt>
                <c:pt idx="425">
                  <c:v>31.8.2019</c:v>
                </c:pt>
                <c:pt idx="426">
                  <c:v>1.9.2019</c:v>
                </c:pt>
                <c:pt idx="427">
                  <c:v>2.9.2019</c:v>
                </c:pt>
                <c:pt idx="428">
                  <c:v>3.9.2019</c:v>
                </c:pt>
                <c:pt idx="429">
                  <c:v>4.9.2019</c:v>
                </c:pt>
                <c:pt idx="430">
                  <c:v>5.9.2019</c:v>
                </c:pt>
                <c:pt idx="431">
                  <c:v>6.9.2019</c:v>
                </c:pt>
                <c:pt idx="432">
                  <c:v>7.9.2019</c:v>
                </c:pt>
                <c:pt idx="433">
                  <c:v>8.9.2019</c:v>
                </c:pt>
                <c:pt idx="434">
                  <c:v>9.9.2019</c:v>
                </c:pt>
                <c:pt idx="435">
                  <c:v>10.9.2019</c:v>
                </c:pt>
                <c:pt idx="436">
                  <c:v>11.9.2019</c:v>
                </c:pt>
                <c:pt idx="437">
                  <c:v>12.9.2019</c:v>
                </c:pt>
                <c:pt idx="438">
                  <c:v>13.9.2019</c:v>
                </c:pt>
                <c:pt idx="439">
                  <c:v>14.9.2019</c:v>
                </c:pt>
                <c:pt idx="440">
                  <c:v>15.9.2019</c:v>
                </c:pt>
                <c:pt idx="441">
                  <c:v>16.9.2019</c:v>
                </c:pt>
                <c:pt idx="442">
                  <c:v>17.9.2019</c:v>
                </c:pt>
                <c:pt idx="443">
                  <c:v>18.9.2019</c:v>
                </c:pt>
                <c:pt idx="444">
                  <c:v>19.9.2019</c:v>
                </c:pt>
                <c:pt idx="445">
                  <c:v>20.9.2019</c:v>
                </c:pt>
                <c:pt idx="446">
                  <c:v>21.9.2019</c:v>
                </c:pt>
                <c:pt idx="447">
                  <c:v>22.9.2019</c:v>
                </c:pt>
                <c:pt idx="448">
                  <c:v>23.9.2019</c:v>
                </c:pt>
                <c:pt idx="449">
                  <c:v>24.9.2019</c:v>
                </c:pt>
                <c:pt idx="450">
                  <c:v>25.9.2019</c:v>
                </c:pt>
                <c:pt idx="451">
                  <c:v>26.9.2019</c:v>
                </c:pt>
                <c:pt idx="452">
                  <c:v>27.9.2009</c:v>
                </c:pt>
                <c:pt idx="453">
                  <c:v>28.9.2019</c:v>
                </c:pt>
                <c:pt idx="454">
                  <c:v>29.9.2019</c:v>
                </c:pt>
                <c:pt idx="455">
                  <c:v>30.9.2019</c:v>
                </c:pt>
                <c:pt idx="457">
                  <c:v>1.10.2019</c:v>
                </c:pt>
                <c:pt idx="458">
                  <c:v>2.10.2019</c:v>
                </c:pt>
                <c:pt idx="459">
                  <c:v>3.10.2019</c:v>
                </c:pt>
                <c:pt idx="460">
                  <c:v>4.10.2019</c:v>
                </c:pt>
                <c:pt idx="461">
                  <c:v>5.10.2019</c:v>
                </c:pt>
                <c:pt idx="462">
                  <c:v>6.10.2019</c:v>
                </c:pt>
                <c:pt idx="463">
                  <c:v>7.10.2019</c:v>
                </c:pt>
                <c:pt idx="464">
                  <c:v>8.10.2019</c:v>
                </c:pt>
                <c:pt idx="465">
                  <c:v>9.10.2019</c:v>
                </c:pt>
                <c:pt idx="466">
                  <c:v>10.10.2019</c:v>
                </c:pt>
                <c:pt idx="467">
                  <c:v>11.10.2019</c:v>
                </c:pt>
                <c:pt idx="468">
                  <c:v>12.10.2019</c:v>
                </c:pt>
                <c:pt idx="469">
                  <c:v>13.10.2019</c:v>
                </c:pt>
                <c:pt idx="470">
                  <c:v>14.10.2019</c:v>
                </c:pt>
                <c:pt idx="471">
                  <c:v>15.10.2019</c:v>
                </c:pt>
                <c:pt idx="472">
                  <c:v>16.10.2019</c:v>
                </c:pt>
                <c:pt idx="473">
                  <c:v>17.10.2019</c:v>
                </c:pt>
                <c:pt idx="474">
                  <c:v>18.10.2019</c:v>
                </c:pt>
                <c:pt idx="475">
                  <c:v>19.10.2019</c:v>
                </c:pt>
                <c:pt idx="476">
                  <c:v>20.10.2019</c:v>
                </c:pt>
                <c:pt idx="477">
                  <c:v>21.10.2019</c:v>
                </c:pt>
                <c:pt idx="478">
                  <c:v>22.10.2019</c:v>
                </c:pt>
                <c:pt idx="479">
                  <c:v>23.10.2019</c:v>
                </c:pt>
                <c:pt idx="480">
                  <c:v>24.10.2019</c:v>
                </c:pt>
                <c:pt idx="481">
                  <c:v>25.10.2019</c:v>
                </c:pt>
                <c:pt idx="482">
                  <c:v>26.10.2019</c:v>
                </c:pt>
                <c:pt idx="483">
                  <c:v>27.10.2009</c:v>
                </c:pt>
                <c:pt idx="484">
                  <c:v>28.10.2019</c:v>
                </c:pt>
                <c:pt idx="485">
                  <c:v>29.10.2019</c:v>
                </c:pt>
                <c:pt idx="486">
                  <c:v>30.10.2019</c:v>
                </c:pt>
                <c:pt idx="487">
                  <c:v>31.10.2019</c:v>
                </c:pt>
                <c:pt idx="488">
                  <c:v>1.11.2019</c:v>
                </c:pt>
                <c:pt idx="489">
                  <c:v>2.11.2019</c:v>
                </c:pt>
                <c:pt idx="490">
                  <c:v>3.11.2019</c:v>
                </c:pt>
                <c:pt idx="491">
                  <c:v>4.11.2019</c:v>
                </c:pt>
                <c:pt idx="492">
                  <c:v>5.11.2019</c:v>
                </c:pt>
                <c:pt idx="493">
                  <c:v>6.11.2019</c:v>
                </c:pt>
                <c:pt idx="494">
                  <c:v>7.11.2019</c:v>
                </c:pt>
                <c:pt idx="495">
                  <c:v>8.11.2019</c:v>
                </c:pt>
                <c:pt idx="496">
                  <c:v>9.11.2019</c:v>
                </c:pt>
                <c:pt idx="497">
                  <c:v>10.11.2019</c:v>
                </c:pt>
                <c:pt idx="498">
                  <c:v>11.11.2019</c:v>
                </c:pt>
                <c:pt idx="499">
                  <c:v>12.11.2019</c:v>
                </c:pt>
                <c:pt idx="500">
                  <c:v>13.11.2019</c:v>
                </c:pt>
                <c:pt idx="501">
                  <c:v>14.11.2019</c:v>
                </c:pt>
                <c:pt idx="502">
                  <c:v>15.11.2019</c:v>
                </c:pt>
                <c:pt idx="503">
                  <c:v>16.11.2019</c:v>
                </c:pt>
                <c:pt idx="504">
                  <c:v>17.11.2019</c:v>
                </c:pt>
                <c:pt idx="505">
                  <c:v>18.11.2019</c:v>
                </c:pt>
                <c:pt idx="506">
                  <c:v>19.11.2019</c:v>
                </c:pt>
                <c:pt idx="507">
                  <c:v>20.11.2019</c:v>
                </c:pt>
                <c:pt idx="508">
                  <c:v>21.11.2019</c:v>
                </c:pt>
                <c:pt idx="509">
                  <c:v>22.11.2019</c:v>
                </c:pt>
                <c:pt idx="510">
                  <c:v>23.11.2019</c:v>
                </c:pt>
                <c:pt idx="511">
                  <c:v>24.11.2019</c:v>
                </c:pt>
                <c:pt idx="512">
                  <c:v>25.11.2019</c:v>
                </c:pt>
                <c:pt idx="513">
                  <c:v>26.11.2019</c:v>
                </c:pt>
                <c:pt idx="514">
                  <c:v>27.11.2009</c:v>
                </c:pt>
                <c:pt idx="515">
                  <c:v>28.11.2019</c:v>
                </c:pt>
                <c:pt idx="516">
                  <c:v>29.11.2019</c:v>
                </c:pt>
                <c:pt idx="517">
                  <c:v>30.11.2019</c:v>
                </c:pt>
                <c:pt idx="518">
                  <c:v>1.12.2019</c:v>
                </c:pt>
                <c:pt idx="519">
                  <c:v>2.12.2019</c:v>
                </c:pt>
                <c:pt idx="520">
                  <c:v>3.12.2019</c:v>
                </c:pt>
                <c:pt idx="521">
                  <c:v>4.12.2019</c:v>
                </c:pt>
                <c:pt idx="522">
                  <c:v>5.12.2019</c:v>
                </c:pt>
                <c:pt idx="523">
                  <c:v>6.12.2019</c:v>
                </c:pt>
                <c:pt idx="524">
                  <c:v>7.12.2019</c:v>
                </c:pt>
                <c:pt idx="525">
                  <c:v>8.12.2019</c:v>
                </c:pt>
                <c:pt idx="526">
                  <c:v>9.12.2019</c:v>
                </c:pt>
                <c:pt idx="527">
                  <c:v>10.12.2019</c:v>
                </c:pt>
                <c:pt idx="528">
                  <c:v>11.12.2019</c:v>
                </c:pt>
                <c:pt idx="529">
                  <c:v>12.12.2019</c:v>
                </c:pt>
                <c:pt idx="530">
                  <c:v>13.12.2019</c:v>
                </c:pt>
                <c:pt idx="531">
                  <c:v>14.12.2019</c:v>
                </c:pt>
                <c:pt idx="532">
                  <c:v>15.12.2019</c:v>
                </c:pt>
                <c:pt idx="533">
                  <c:v>16.12.2019</c:v>
                </c:pt>
                <c:pt idx="534">
                  <c:v>17.12.2019</c:v>
                </c:pt>
                <c:pt idx="535">
                  <c:v>18.12.2019</c:v>
                </c:pt>
                <c:pt idx="536">
                  <c:v>19.12.2019</c:v>
                </c:pt>
                <c:pt idx="537">
                  <c:v>20.12.2019</c:v>
                </c:pt>
                <c:pt idx="538">
                  <c:v>21.12.2019</c:v>
                </c:pt>
                <c:pt idx="539">
                  <c:v>22.12.2019</c:v>
                </c:pt>
                <c:pt idx="540">
                  <c:v>23.12.2019</c:v>
                </c:pt>
                <c:pt idx="541">
                  <c:v>24.12.2019</c:v>
                </c:pt>
                <c:pt idx="542">
                  <c:v>25.12.2019</c:v>
                </c:pt>
                <c:pt idx="543">
                  <c:v>26.12.2019</c:v>
                </c:pt>
                <c:pt idx="544">
                  <c:v>27.12.2009</c:v>
                </c:pt>
                <c:pt idx="545">
                  <c:v>28.12.2019</c:v>
                </c:pt>
                <c:pt idx="546">
                  <c:v>29.12.2019</c:v>
                </c:pt>
                <c:pt idx="547">
                  <c:v>30.12.2019</c:v>
                </c:pt>
                <c:pt idx="548">
                  <c:v>31.12.2019</c:v>
                </c:pt>
                <c:pt idx="549">
                  <c:v>1.1.2020</c:v>
                </c:pt>
                <c:pt idx="550">
                  <c:v>2,1,2020</c:v>
                </c:pt>
                <c:pt idx="551">
                  <c:v>3.1.2020</c:v>
                </c:pt>
                <c:pt idx="552">
                  <c:v>4.1.2020</c:v>
                </c:pt>
                <c:pt idx="553">
                  <c:v>5.1.2020</c:v>
                </c:pt>
                <c:pt idx="554">
                  <c:v>6.1.2020</c:v>
                </c:pt>
                <c:pt idx="555">
                  <c:v>7.1.2020</c:v>
                </c:pt>
                <c:pt idx="556">
                  <c:v>8.1.2020</c:v>
                </c:pt>
                <c:pt idx="557">
                  <c:v>9.1.2020</c:v>
                </c:pt>
                <c:pt idx="558">
                  <c:v>10.1.2020</c:v>
                </c:pt>
                <c:pt idx="559">
                  <c:v>11.1.2020</c:v>
                </c:pt>
                <c:pt idx="560">
                  <c:v>12.1.2020</c:v>
                </c:pt>
              </c:strCache>
            </c:strRef>
          </c:cat>
          <c:val>
            <c:numRef>
              <c:f>'daily gtt (2)'!$R$4:$R$564</c:f>
              <c:numCache>
                <c:formatCode>General</c:formatCode>
                <c:ptCount val="561"/>
                <c:pt idx="66" formatCode="0.0">
                  <c:v>3.8813467328210662</c:v>
                </c:pt>
                <c:pt idx="75" formatCode="0.0">
                  <c:v>6.0238050095314781</c:v>
                </c:pt>
                <c:pt idx="76" formatCode="0.0">
                  <c:v>11.996299380489942</c:v>
                </c:pt>
                <c:pt idx="78" formatCode="0.0">
                  <c:v>7.5326397540416066</c:v>
                </c:pt>
                <c:pt idx="79" formatCode="0.0">
                  <c:v>13.558051039092213</c:v>
                </c:pt>
                <c:pt idx="81" formatCode="0.0">
                  <c:v>18.227228888954503</c:v>
                </c:pt>
                <c:pt idx="82" formatCode="0.0">
                  <c:v>13.097513806076904</c:v>
                </c:pt>
                <c:pt idx="84" formatCode="0.0">
                  <c:v>16.956715779386361</c:v>
                </c:pt>
                <c:pt idx="85" formatCode="0.0">
                  <c:v>11.957104405178951</c:v>
                </c:pt>
                <c:pt idx="87" formatCode="0.0">
                  <c:v>13.938257008387268</c:v>
                </c:pt>
                <c:pt idx="88" formatCode="0.0">
                  <c:v>14.443117445760967</c:v>
                </c:pt>
                <c:pt idx="90" formatCode="0.0">
                  <c:v>20.576287999747809</c:v>
                </c:pt>
                <c:pt idx="91" formatCode="0.0">
                  <c:v>16.659381207932192</c:v>
                </c:pt>
                <c:pt idx="93" formatCode="0.0">
                  <c:v>14.832541593833611</c:v>
                </c:pt>
                <c:pt idx="94" formatCode="0.0">
                  <c:v>18.002747953753683</c:v>
                </c:pt>
                <c:pt idx="96" formatCode="0.0">
                  <c:v>19.889508318600161</c:v>
                </c:pt>
                <c:pt idx="99" formatCode="0.0">
                  <c:v>20.035035444565107</c:v>
                </c:pt>
                <c:pt idx="102" formatCode="0.0">
                  <c:v>23.091860341122224</c:v>
                </c:pt>
                <c:pt idx="103" formatCode="0.0">
                  <c:v>19.216636317140509</c:v>
                </c:pt>
                <c:pt idx="105" formatCode="0.0">
                  <c:v>20.510818960648894</c:v>
                </c:pt>
                <c:pt idx="106" formatCode="0.0">
                  <c:v>20.195406294158207</c:v>
                </c:pt>
                <c:pt idx="108" formatCode="0.0">
                  <c:v>16.201919129795442</c:v>
                </c:pt>
                <c:pt idx="111" formatCode="0.0">
                  <c:v>14.796177538139405</c:v>
                </c:pt>
                <c:pt idx="112" formatCode="0.0">
                  <c:v>13.712012808183237</c:v>
                </c:pt>
                <c:pt idx="114" formatCode="0.0">
                  <c:v>14.810686567235956</c:v>
                </c:pt>
                <c:pt idx="115" formatCode="0.0">
                  <c:v>13.103524989349799</c:v>
                </c:pt>
                <c:pt idx="117" formatCode="0.0">
                  <c:v>14.256463157894736</c:v>
                </c:pt>
                <c:pt idx="118" formatCode="0.0">
                  <c:v>10.035781781942495</c:v>
                </c:pt>
                <c:pt idx="120" formatCode="0.0">
                  <c:v>12.473893047865175</c:v>
                </c:pt>
                <c:pt idx="121" formatCode="0.0">
                  <c:v>9.306121098951996</c:v>
                </c:pt>
                <c:pt idx="123" formatCode="0.0">
                  <c:v>9.6302990033222589</c:v>
                </c:pt>
                <c:pt idx="124" formatCode="0.0">
                  <c:v>8.9429350889079711</c:v>
                </c:pt>
                <c:pt idx="126" formatCode="0.0">
                  <c:v>12.077590866340481</c:v>
                </c:pt>
                <c:pt idx="127" formatCode="0.0">
                  <c:v>10.063807665886829</c:v>
                </c:pt>
                <c:pt idx="129" formatCode="0.0">
                  <c:v>12.975996192724201</c:v>
                </c:pt>
                <c:pt idx="130" formatCode="0.0">
                  <c:v>10.928876787945013</c:v>
                </c:pt>
                <c:pt idx="132" formatCode="0.0">
                  <c:v>11.617194536729428</c:v>
                </c:pt>
                <c:pt idx="133" formatCode="0.0">
                  <c:v>10.315357370615629</c:v>
                </c:pt>
                <c:pt idx="135" formatCode="0.0">
                  <c:v>11.159157171028346</c:v>
                </c:pt>
                <c:pt idx="136" formatCode="0.0">
                  <c:v>8.9509355915145452</c:v>
                </c:pt>
                <c:pt idx="138" formatCode="0.0">
                  <c:v>9.1900226353167493</c:v>
                </c:pt>
                <c:pt idx="139" formatCode="0.0">
                  <c:v>7.6273193986064909</c:v>
                </c:pt>
                <c:pt idx="141" formatCode="0.0">
                  <c:v>6.8356213278259803</c:v>
                </c:pt>
                <c:pt idx="142" formatCode="0.0">
                  <c:v>6.7103762376237812</c:v>
                </c:pt>
                <c:pt idx="144" formatCode="0.0">
                  <c:v>7.42952058260542</c:v>
                </c:pt>
                <c:pt idx="145" formatCode="0.0">
                  <c:v>8.2679465935664407</c:v>
                </c:pt>
                <c:pt idx="147" formatCode="0.0">
                  <c:v>11.054201719172747</c:v>
                </c:pt>
                <c:pt idx="148" formatCode="0.0">
                  <c:v>11.488433129639409</c:v>
                </c:pt>
                <c:pt idx="150" formatCode="0.0">
                  <c:v>15.939688626823978</c:v>
                </c:pt>
                <c:pt idx="151" formatCode="0.0">
                  <c:v>15.05137813547366</c:v>
                </c:pt>
                <c:pt idx="153" formatCode="0.0">
                  <c:v>15.585761320494081</c:v>
                </c:pt>
                <c:pt idx="154" formatCode="0.0">
                  <c:v>14.590493009565868</c:v>
                </c:pt>
                <c:pt idx="156" formatCode="0.0">
                  <c:v>17.170127722406818</c:v>
                </c:pt>
                <c:pt idx="157" formatCode="0.0">
                  <c:v>15.388989490231827</c:v>
                </c:pt>
                <c:pt idx="159" formatCode="0.0">
                  <c:v>17.53250645994834</c:v>
                </c:pt>
                <c:pt idx="160" formatCode="0.0">
                  <c:v>16.624884090070154</c:v>
                </c:pt>
                <c:pt idx="162" formatCode="0.0">
                  <c:v>18.7416610442076</c:v>
                </c:pt>
                <c:pt idx="163" formatCode="0.0">
                  <c:v>17.558248503251036</c:v>
                </c:pt>
                <c:pt idx="165" formatCode="0.0">
                  <c:v>18.443679248225781</c:v>
                </c:pt>
                <c:pt idx="166" formatCode="0.0">
                  <c:v>18.279185912277732</c:v>
                </c:pt>
                <c:pt idx="168" formatCode="0.0">
                  <c:v>22.907426976104727</c:v>
                </c:pt>
                <c:pt idx="169" formatCode="0.0">
                  <c:v>21.377254154554493</c:v>
                </c:pt>
                <c:pt idx="171" formatCode="0.0">
                  <c:v>20.797347845526527</c:v>
                </c:pt>
                <c:pt idx="172" formatCode="0.0">
                  <c:v>18.256088883041148</c:v>
                </c:pt>
                <c:pt idx="174" formatCode="0.0">
                  <c:v>22.884835978835952</c:v>
                </c:pt>
                <c:pt idx="175" formatCode="0.0">
                  <c:v>20.278927229774236</c:v>
                </c:pt>
                <c:pt idx="177" formatCode="0.0">
                  <c:v>28.096051171262861</c:v>
                </c:pt>
                <c:pt idx="178" formatCode="0.0">
                  <c:v>21.734686747877447</c:v>
                </c:pt>
                <c:pt idx="180" formatCode="0.0">
                  <c:v>21.196333677863858</c:v>
                </c:pt>
                <c:pt idx="181" formatCode="0.0">
                  <c:v>13.36</c:v>
                </c:pt>
                <c:pt idx="183" formatCode="0.0">
                  <c:v>22.666666666666668</c:v>
                </c:pt>
                <c:pt idx="184" formatCode="0.0">
                  <c:v>20.446666666666669</c:v>
                </c:pt>
                <c:pt idx="186" formatCode="0.0">
                  <c:v>22.393333333333334</c:v>
                </c:pt>
                <c:pt idx="187" formatCode="0.0">
                  <c:v>18.383333333333336</c:v>
                </c:pt>
                <c:pt idx="189" formatCode="0.0">
                  <c:v>19.350000000000001</c:v>
                </c:pt>
                <c:pt idx="190" formatCode="0.0">
                  <c:v>19.483333333333334</c:v>
                </c:pt>
                <c:pt idx="192" formatCode="0.0">
                  <c:v>17.11</c:v>
                </c:pt>
                <c:pt idx="193" formatCode="0.0">
                  <c:v>18.383333333333333</c:v>
                </c:pt>
                <c:pt idx="195" formatCode="0.0">
                  <c:v>19.603333333333335</c:v>
                </c:pt>
                <c:pt idx="196" formatCode="0.0">
                  <c:v>17.036666666666665</c:v>
                </c:pt>
                <c:pt idx="198" formatCode="0.0">
                  <c:v>16.553333333333331</c:v>
                </c:pt>
                <c:pt idx="199" formatCode="0.0">
                  <c:v>14.966666666666669</c:v>
                </c:pt>
                <c:pt idx="226" formatCode="0.0">
                  <c:v>5.7366666666666672</c:v>
                </c:pt>
                <c:pt idx="227" formatCode="0.0">
                  <c:v>4.63</c:v>
                </c:pt>
                <c:pt idx="229" formatCode="0.0">
                  <c:v>5.083333333333333</c:v>
                </c:pt>
                <c:pt idx="230" formatCode="0.0">
                  <c:v>5.68</c:v>
                </c:pt>
                <c:pt idx="232" formatCode="0.0">
                  <c:v>7.6499999999999995</c:v>
                </c:pt>
                <c:pt idx="233" formatCode="0.0">
                  <c:v>8.5933333333333337</c:v>
                </c:pt>
                <c:pt idx="235" formatCode="0.0">
                  <c:v>8.3533333333333335</c:v>
                </c:pt>
                <c:pt idx="236" formatCode="0.0">
                  <c:v>8.8866666666666649</c:v>
                </c:pt>
                <c:pt idx="238" formatCode="0.0">
                  <c:v>10.526666666666667</c:v>
                </c:pt>
                <c:pt idx="239" formatCode="0.0">
                  <c:v>10.466666666666667</c:v>
                </c:pt>
                <c:pt idx="241" formatCode="0.0">
                  <c:v>9.0566666666666666</c:v>
                </c:pt>
                <c:pt idx="242" formatCode="0.0">
                  <c:v>9.51</c:v>
                </c:pt>
                <c:pt idx="244" formatCode="0.0">
                  <c:v>11.973333333333334</c:v>
                </c:pt>
                <c:pt idx="245" formatCode="0.0">
                  <c:v>10.153333333333334</c:v>
                </c:pt>
                <c:pt idx="247" formatCode="0.0">
                  <c:v>10.213333333333333</c:v>
                </c:pt>
                <c:pt idx="248" formatCode="0.0">
                  <c:v>7.9833333333333316</c:v>
                </c:pt>
                <c:pt idx="250" formatCode="0.0">
                  <c:v>9.4733333333333327</c:v>
                </c:pt>
                <c:pt idx="251" formatCode="0.0">
                  <c:v>10.15</c:v>
                </c:pt>
                <c:pt idx="253" formatCode="0.0">
                  <c:v>10.25</c:v>
                </c:pt>
                <c:pt idx="254" formatCode="0.0">
                  <c:v>6.3166666666666664</c:v>
                </c:pt>
                <c:pt idx="256" formatCode="0.0">
                  <c:v>5.38</c:v>
                </c:pt>
                <c:pt idx="257" formatCode="0.0">
                  <c:v>4.41</c:v>
                </c:pt>
                <c:pt idx="259" formatCode="0.0">
                  <c:v>6.0766666666666671</c:v>
                </c:pt>
                <c:pt idx="260" formatCode="0.0">
                  <c:v>4.9366666666666665</c:v>
                </c:pt>
                <c:pt idx="262" formatCode="0.0">
                  <c:v>6.583333333333333</c:v>
                </c:pt>
                <c:pt idx="263" formatCode="0.0">
                  <c:v>7.1733333333333347</c:v>
                </c:pt>
                <c:pt idx="265" formatCode="0.0">
                  <c:v>7.5233333333333334</c:v>
                </c:pt>
                <c:pt idx="266" formatCode="0.0">
                  <c:v>7.43</c:v>
                </c:pt>
                <c:pt idx="268" formatCode="0.0">
                  <c:v>7.3166666666666673</c:v>
                </c:pt>
                <c:pt idx="269" formatCode="0.0">
                  <c:v>8.7333333333333325</c:v>
                </c:pt>
                <c:pt idx="271" formatCode="0.0">
                  <c:v>10.766666666666667</c:v>
                </c:pt>
                <c:pt idx="272" formatCode="0.0">
                  <c:v>8.99</c:v>
                </c:pt>
                <c:pt idx="274" formatCode="0.0">
                  <c:v>8.7633333333333336</c:v>
                </c:pt>
                <c:pt idx="275" formatCode="0.0">
                  <c:v>10.333333333333334</c:v>
                </c:pt>
                <c:pt idx="277" formatCode="0.0">
                  <c:v>10.319999999999999</c:v>
                </c:pt>
                <c:pt idx="278" formatCode="0.0">
                  <c:v>12.436666666666667</c:v>
                </c:pt>
                <c:pt idx="280" formatCode="0.0">
                  <c:v>12.136666666666665</c:v>
                </c:pt>
                <c:pt idx="281" formatCode="0.0">
                  <c:v>11.966666666666667</c:v>
                </c:pt>
                <c:pt idx="283" formatCode="0.0">
                  <c:v>10.626666666666667</c:v>
                </c:pt>
                <c:pt idx="284" formatCode="0.0">
                  <c:v>8.1933333333333334</c:v>
                </c:pt>
                <c:pt idx="286" formatCode="0.0">
                  <c:v>9.086666666666666</c:v>
                </c:pt>
                <c:pt idx="287" formatCode="0.0">
                  <c:v>10.803333333333333</c:v>
                </c:pt>
                <c:pt idx="289" formatCode="0.0">
                  <c:v>10.233333333333334</c:v>
                </c:pt>
                <c:pt idx="290" formatCode="0.0">
                  <c:v>11.673333333333332</c:v>
                </c:pt>
                <c:pt idx="292" formatCode="0.0">
                  <c:v>9.7766666666666655</c:v>
                </c:pt>
                <c:pt idx="293" formatCode="0.0">
                  <c:v>8.27</c:v>
                </c:pt>
                <c:pt idx="295" formatCode="0.0">
                  <c:v>8.2666666666666675</c:v>
                </c:pt>
                <c:pt idx="296" formatCode="0.0">
                  <c:v>7.9266666666666667</c:v>
                </c:pt>
                <c:pt idx="298" formatCode="0.0">
                  <c:v>7.3999999999999995</c:v>
                </c:pt>
                <c:pt idx="299" formatCode="0.0">
                  <c:v>7.6966666666666663</c:v>
                </c:pt>
                <c:pt idx="301" formatCode="0.0">
                  <c:v>7.4533333333333331</c:v>
                </c:pt>
                <c:pt idx="302" formatCode="0.0">
                  <c:v>9.0499999999999989</c:v>
                </c:pt>
                <c:pt idx="308" formatCode="0.0">
                  <c:v>4.05</c:v>
                </c:pt>
                <c:pt idx="311" formatCode="0.0">
                  <c:v>8.1866666666666656</c:v>
                </c:pt>
                <c:pt idx="316" formatCode="0.0">
                  <c:v>7.8466666666666667</c:v>
                </c:pt>
                <c:pt idx="317" formatCode="0.0">
                  <c:v>10.483333333333334</c:v>
                </c:pt>
                <c:pt idx="319" formatCode="0.0">
                  <c:v>11.89</c:v>
                </c:pt>
                <c:pt idx="320" formatCode="0.0">
                  <c:v>9.9233333333333338</c:v>
                </c:pt>
                <c:pt idx="322" formatCode="0.0">
                  <c:v>8.6933333333333334</c:v>
                </c:pt>
                <c:pt idx="323" formatCode="0.0">
                  <c:v>8.7766666666666655</c:v>
                </c:pt>
                <c:pt idx="328" formatCode="0.0">
                  <c:v>7.043333333333333</c:v>
                </c:pt>
                <c:pt idx="329" formatCode="0.0">
                  <c:v>7.6466666666666656</c:v>
                </c:pt>
                <c:pt idx="339" formatCode="0.0">
                  <c:v>4.5</c:v>
                </c:pt>
                <c:pt idx="340" formatCode="0.0">
                  <c:v>6.8933333333333335</c:v>
                </c:pt>
                <c:pt idx="343" formatCode="0.0">
                  <c:v>13.956666666666665</c:v>
                </c:pt>
                <c:pt idx="356" formatCode="0.0">
                  <c:v>10.346666666666666</c:v>
                </c:pt>
                <c:pt idx="357" formatCode="0.0">
                  <c:v>14.323333333333332</c:v>
                </c:pt>
                <c:pt idx="359" formatCode="0.0">
                  <c:v>21.666666666666668</c:v>
                </c:pt>
                <c:pt idx="448" formatCode="0.0">
                  <c:v>20.596666666666668</c:v>
                </c:pt>
                <c:pt idx="449" formatCode="0.0">
                  <c:v>16.88</c:v>
                </c:pt>
                <c:pt idx="451" formatCode="0.0">
                  <c:v>22.893333333333334</c:v>
                </c:pt>
                <c:pt idx="452" formatCode="0.0">
                  <c:v>22.34</c:v>
                </c:pt>
                <c:pt idx="454" formatCode="0.0">
                  <c:v>21.99</c:v>
                </c:pt>
                <c:pt idx="455" formatCode="0.0">
                  <c:v>21.603333333333335</c:v>
                </c:pt>
                <c:pt idx="458" formatCode="0.0">
                  <c:v>21.84</c:v>
                </c:pt>
                <c:pt idx="459" formatCode="0.0">
                  <c:v>16.443333333333332</c:v>
                </c:pt>
                <c:pt idx="461" formatCode="0.0">
                  <c:v>29.49</c:v>
                </c:pt>
                <c:pt idx="462" formatCode="0.0">
                  <c:v>20.863333333333333</c:v>
                </c:pt>
                <c:pt idx="464" formatCode="0.0">
                  <c:v>23.97666666666667</c:v>
                </c:pt>
                <c:pt idx="465" formatCode="0.0">
                  <c:v>22.683333333333334</c:v>
                </c:pt>
                <c:pt idx="467" formatCode="0.0">
                  <c:v>25.12</c:v>
                </c:pt>
                <c:pt idx="468" formatCode="0.0">
                  <c:v>22.55</c:v>
                </c:pt>
                <c:pt idx="470" formatCode="0.0">
                  <c:v>24.116666666666664</c:v>
                </c:pt>
                <c:pt idx="471" formatCode="0.0">
                  <c:v>21.866666666666664</c:v>
                </c:pt>
                <c:pt idx="473" formatCode="0.0">
                  <c:v>24.803333333333331</c:v>
                </c:pt>
                <c:pt idx="474" formatCode="0.0">
                  <c:v>19.209999999999997</c:v>
                </c:pt>
                <c:pt idx="476" formatCode="0.0">
                  <c:v>20.666666666666668</c:v>
                </c:pt>
                <c:pt idx="477" formatCode="0.0">
                  <c:v>20.013333333333332</c:v>
                </c:pt>
                <c:pt idx="479" formatCode="0.0">
                  <c:v>20.443333333333332</c:v>
                </c:pt>
                <c:pt idx="480" formatCode="0.0">
                  <c:v>17.436666666666667</c:v>
                </c:pt>
                <c:pt idx="482" formatCode="0.0">
                  <c:v>18.843333333333334</c:v>
                </c:pt>
                <c:pt idx="483" formatCode="0.0">
                  <c:v>24.136666666666667</c:v>
                </c:pt>
                <c:pt idx="485" formatCode="0.0">
                  <c:v>22.75</c:v>
                </c:pt>
                <c:pt idx="486" formatCode="0.0">
                  <c:v>21.51</c:v>
                </c:pt>
                <c:pt idx="488" formatCode="0.0">
                  <c:v>19.5</c:v>
                </c:pt>
                <c:pt idx="489" formatCode="0.0">
                  <c:v>21.77333333333333</c:v>
                </c:pt>
                <c:pt idx="491" formatCode="0.0">
                  <c:v>24.72666666666667</c:v>
                </c:pt>
                <c:pt idx="492" formatCode="0.0">
                  <c:v>20.293333333333333</c:v>
                </c:pt>
                <c:pt idx="494" formatCode="0.0">
                  <c:v>25.433333333333334</c:v>
                </c:pt>
                <c:pt idx="496" formatCode="0.0">
                  <c:v>30.006666666666664</c:v>
                </c:pt>
                <c:pt idx="497" formatCode="0.0">
                  <c:v>28.900000000000002</c:v>
                </c:pt>
                <c:pt idx="499" formatCode="0.0">
                  <c:v>27.626666666666665</c:v>
                </c:pt>
                <c:pt idx="500" formatCode="0.0">
                  <c:v>24.103333333333335</c:v>
                </c:pt>
                <c:pt idx="502" formatCode="0.0">
                  <c:v>30.613333333333333</c:v>
                </c:pt>
                <c:pt idx="503" formatCode="0.0">
                  <c:v>24.546666666666667</c:v>
                </c:pt>
                <c:pt idx="505" formatCode="0.0">
                  <c:v>26.866666666666664</c:v>
                </c:pt>
                <c:pt idx="506" formatCode="0.0">
                  <c:v>25.866666666666664</c:v>
                </c:pt>
                <c:pt idx="508" formatCode="0.0">
                  <c:v>29.073333333333334</c:v>
                </c:pt>
                <c:pt idx="509" formatCode="0.0">
                  <c:v>28.656666666666666</c:v>
                </c:pt>
                <c:pt idx="511" formatCode="0.0">
                  <c:v>28.403333333333332</c:v>
                </c:pt>
                <c:pt idx="512" formatCode="0.0">
                  <c:v>26.790000000000003</c:v>
                </c:pt>
                <c:pt idx="514" formatCode="0.0">
                  <c:v>28.536666666666665</c:v>
                </c:pt>
                <c:pt idx="515" formatCode="0.0">
                  <c:v>28.27333333333333</c:v>
                </c:pt>
                <c:pt idx="517" formatCode="0.0">
                  <c:v>25.756666666666664</c:v>
                </c:pt>
                <c:pt idx="518" formatCode="0.0">
                  <c:v>26.47</c:v>
                </c:pt>
                <c:pt idx="520" formatCode="0.0">
                  <c:v>26.113333333333333</c:v>
                </c:pt>
                <c:pt idx="521" formatCode="0.0">
                  <c:v>29</c:v>
                </c:pt>
                <c:pt idx="523" formatCode="0.0">
                  <c:v>33.076666666666668</c:v>
                </c:pt>
                <c:pt idx="524" formatCode="0.0">
                  <c:v>29.963333333333335</c:v>
                </c:pt>
                <c:pt idx="526" formatCode="0.0">
                  <c:v>34.496666666666663</c:v>
                </c:pt>
                <c:pt idx="527" formatCode="0.0">
                  <c:v>24.58</c:v>
                </c:pt>
                <c:pt idx="529" formatCode="0.0">
                  <c:v>28.106666666666669</c:v>
                </c:pt>
                <c:pt idx="530" formatCode="0.0">
                  <c:v>26.52</c:v>
                </c:pt>
                <c:pt idx="532" formatCode="0.0">
                  <c:v>31.703333333333333</c:v>
                </c:pt>
                <c:pt idx="533" formatCode="0.0">
                  <c:v>31.276666666666667</c:v>
                </c:pt>
                <c:pt idx="535" formatCode="0.0">
                  <c:v>28.373333333333331</c:v>
                </c:pt>
                <c:pt idx="536" formatCode="0.0">
                  <c:v>24.456666666666667</c:v>
                </c:pt>
                <c:pt idx="538" formatCode="0.0">
                  <c:v>25.676666666666666</c:v>
                </c:pt>
                <c:pt idx="539" formatCode="0.0">
                  <c:v>22.819999999999997</c:v>
                </c:pt>
                <c:pt idx="541" formatCode="0.0">
                  <c:v>27.406666666666666</c:v>
                </c:pt>
                <c:pt idx="542" formatCode="0.0">
                  <c:v>28.963333333333335</c:v>
                </c:pt>
                <c:pt idx="544" formatCode="0.0">
                  <c:v>28.803333333333331</c:v>
                </c:pt>
                <c:pt idx="545" formatCode="0.0">
                  <c:v>21.176666666666666</c:v>
                </c:pt>
                <c:pt idx="547" formatCode="0.0">
                  <c:v>25.939999999999998</c:v>
                </c:pt>
                <c:pt idx="548" formatCode="0.0">
                  <c:v>24.776666666666667</c:v>
                </c:pt>
                <c:pt idx="550" formatCode="0.0">
                  <c:v>23.27333333333333</c:v>
                </c:pt>
                <c:pt idx="551" formatCode="0.0">
                  <c:v>21.493333333333329</c:v>
                </c:pt>
                <c:pt idx="553" formatCode="0.0">
                  <c:v>20.676666666666666</c:v>
                </c:pt>
                <c:pt idx="554" formatCode="0.0">
                  <c:v>23.163333333333338</c:v>
                </c:pt>
                <c:pt idx="556" formatCode="0.0">
                  <c:v>20.856666666666666</c:v>
                </c:pt>
                <c:pt idx="557" formatCode="0.0">
                  <c:v>15.800000000000002</c:v>
                </c:pt>
                <c:pt idx="559" formatCode="0.0">
                  <c:v>19.693333333333332</c:v>
                </c:pt>
                <c:pt idx="560" formatCode="0.0">
                  <c:v>17.863333333333333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6641792"/>
        <c:axId val="186652160"/>
      </c:lineChart>
      <c:catAx>
        <c:axId val="186641792"/>
        <c:scaling>
          <c:orientation val="minMax"/>
        </c:scaling>
        <c:delete val="0"/>
        <c:axPos val="b"/>
        <c:majorTickMark val="out"/>
        <c:minorTickMark val="none"/>
        <c:tickLblPos val="nextTo"/>
        <c:crossAx val="186652160"/>
        <c:crosses val="autoZero"/>
        <c:auto val="1"/>
        <c:lblAlgn val="ctr"/>
        <c:lblOffset val="100"/>
        <c:noMultiLvlLbl val="0"/>
      </c:catAx>
      <c:valAx>
        <c:axId val="1866521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866417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3179068241469816"/>
          <c:y val="3.8619130941965648E-3"/>
          <c:w val="0.82932042869641298"/>
          <c:h val="8.7573896358429493E-2"/>
        </c:manualLayout>
      </c:layout>
      <c:overlay val="0"/>
      <c:spPr>
        <a:noFill/>
      </c:spPr>
    </c:legend>
    <c:plotVisOnly val="1"/>
    <c:dispBlanksAs val="gap"/>
    <c:showDLblsOverMax val="0"/>
  </c:chart>
  <c:txPr>
    <a:bodyPr/>
    <a:lstStyle/>
    <a:p>
      <a:pPr>
        <a:defRPr sz="1400">
          <a:latin typeface="Pyidaungsu" pitchFamily="34" charset="0"/>
          <a:cs typeface="Pyidaungsu" pitchFamily="34" charset="0"/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0.14795</cdr:x>
      <cdr:y>0</cdr:y>
    </cdr:from>
    <cdr:to>
      <cdr:x>0.93647</cdr:x>
      <cdr:y>0.09932</cdr:y>
    </cdr:to>
    <cdr:sp macro="" textlink="">
      <cdr:nvSpPr>
        <cdr:cNvPr id="2" name="TextBox 2"/>
        <cdr:cNvSpPr txBox="1"/>
      </cdr:nvSpPr>
      <cdr:spPr>
        <a:xfrm xmlns:a="http://schemas.openxmlformats.org/drawingml/2006/main">
          <a:off x="1340068" y="0"/>
          <a:ext cx="7141778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b="1" dirty="0" smtClean="0">
              <a:latin typeface="Pyidaungsu" pitchFamily="34" charset="0"/>
              <a:cs typeface="Pyidaungsu" pitchFamily="34" charset="0"/>
            </a:rPr>
            <a:t>World natural rubber production (tons)</a:t>
          </a:r>
          <a:endParaRPr lang="en-US" sz="2400" b="1" dirty="0">
            <a:latin typeface="Pyidaungsu" pitchFamily="34" charset="0"/>
            <a:cs typeface="Pyidaungsu" pitchFamily="34" charset="0"/>
          </a:endParaRPr>
        </a:p>
      </cdr:txBody>
    </cdr:sp>
  </cdr:relSizeAnchor>
  <cdr:relSizeAnchor xmlns:cdr="http://schemas.openxmlformats.org/drawingml/2006/chartDrawing">
    <cdr:from>
      <cdr:x>0.13181</cdr:x>
      <cdr:y>0.91392</cdr:y>
    </cdr:from>
    <cdr:to>
      <cdr:x>0.99836</cdr:x>
      <cdr:y>1</cdr:y>
    </cdr:to>
    <cdr:sp macro="" textlink="">
      <cdr:nvSpPr>
        <cdr:cNvPr id="3" name="TextBox 3"/>
        <cdr:cNvSpPr txBox="1"/>
      </cdr:nvSpPr>
      <cdr:spPr>
        <a:xfrm xmlns:a="http://schemas.openxmlformats.org/drawingml/2006/main">
          <a:off x="1193800" y="6070600"/>
          <a:ext cx="7848600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000" dirty="0" smtClean="0"/>
            <a:t>Fig. 1. World natural rubber production (Source: FAOSTAT)</a:t>
          </a:r>
          <a:endParaRPr lang="en-US" sz="20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0.21875</cdr:x>
      <cdr:y>0.53846</cdr:y>
    </cdr:from>
    <cdr:to>
      <cdr:x>0.9375</cdr:x>
      <cdr:y>0.76923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3400" y="1066800"/>
          <a:ext cx="17526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dirty="0" smtClean="0"/>
            <a:t>Rest of the World</a:t>
          </a:r>
          <a:endParaRPr lang="en-US" sz="12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0.00883</cdr:x>
      <cdr:y>0.01455</cdr:y>
    </cdr:from>
    <cdr:to>
      <cdr:x>0.05198</cdr:x>
      <cdr:y>0.83083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800" y="50800"/>
          <a:ext cx="248219" cy="284956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txBody>
        <a:bodyPr xmlns:a="http://schemas.openxmlformats.org/drawingml/2006/main" vert="vert270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000" b="1" dirty="0" smtClean="0"/>
            <a:t>Production </a:t>
          </a:r>
          <a:r>
            <a:rPr lang="en-US" sz="2000" b="1" dirty="0"/>
            <a:t>(tons)</a:t>
          </a:r>
        </a:p>
      </cdr:txBody>
    </cdr:sp>
  </cdr:relSizeAnchor>
  <cdr:relSizeAnchor xmlns:cdr="http://schemas.openxmlformats.org/drawingml/2006/chartDrawing">
    <cdr:from>
      <cdr:x>0.125</cdr:x>
      <cdr:y>0.03402</cdr:y>
    </cdr:from>
    <cdr:to>
      <cdr:x>1</cdr:x>
      <cdr:y>0.10627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43000" y="217373"/>
          <a:ext cx="8001000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b="1" dirty="0" smtClean="0">
              <a:latin typeface="Pyidaungsu" pitchFamily="34" charset="0"/>
              <a:cs typeface="Pyidaungsu" pitchFamily="34" charset="0"/>
            </a:rPr>
            <a:t>World top natural rubber producing countries (2017)</a:t>
          </a:r>
          <a:endParaRPr lang="en-US" sz="2400" b="1" dirty="0">
            <a:latin typeface="Pyidaungsu" pitchFamily="34" charset="0"/>
            <a:cs typeface="Pyidaungsu" pitchFamily="34" charset="0"/>
          </a:endParaRPr>
        </a:p>
      </cdr:txBody>
    </cdr:sp>
  </cdr:relSizeAnchor>
  <cdr:relSizeAnchor xmlns:cdr="http://schemas.openxmlformats.org/drawingml/2006/chartDrawing">
    <cdr:from>
      <cdr:x>0.05</cdr:x>
      <cdr:y>0.89267</cdr:y>
    </cdr:from>
    <cdr:to>
      <cdr:x>1</cdr:x>
      <cdr:y>0.95047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57200" y="5703779"/>
          <a:ext cx="8686800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>
              <a:latin typeface="Pyidaungsu" pitchFamily="34" charset="0"/>
              <a:cs typeface="Pyidaungsu" pitchFamily="34" charset="0"/>
            </a:rPr>
            <a:t>Fig. 2. World top natural rubber producing countries in 2017       Source: FAOSTAT</a:t>
          </a:r>
          <a:endParaRPr lang="en-US" dirty="0">
            <a:latin typeface="Pyidaungsu" pitchFamily="34" charset="0"/>
            <a:cs typeface="Pyidaungsu" pitchFamily="34" charset="0"/>
          </a:endParaRPr>
        </a:p>
      </cdr:txBody>
    </cdr:sp>
  </cdr:relSizeAnchor>
  <cdr:relSizeAnchor xmlns:cdr="http://schemas.openxmlformats.org/drawingml/2006/chartDrawing">
    <cdr:from>
      <cdr:x>0.38889</cdr:x>
      <cdr:y>0.30722</cdr:y>
    </cdr:from>
    <cdr:to>
      <cdr:x>0.97222</cdr:x>
      <cdr:y>0.43727</cdr:y>
    </cdr:to>
    <cdr:sp macro="" textlink="">
      <cdr:nvSpPr>
        <cdr:cNvPr id="5" name="TextBox 5"/>
        <cdr:cNvSpPr txBox="1"/>
      </cdr:nvSpPr>
      <cdr:spPr>
        <a:xfrm xmlns:a="http://schemas.openxmlformats.org/drawingml/2006/main">
          <a:off x="3556000" y="1963003"/>
          <a:ext cx="5334000" cy="830997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dirty="0" smtClean="0">
              <a:latin typeface="Pyidaungsu" pitchFamily="34" charset="0"/>
              <a:cs typeface="Pyidaungsu" pitchFamily="34" charset="0"/>
            </a:rPr>
            <a:t>Myanmar stand top 10 among rubber producing countries </a:t>
          </a:r>
          <a:endParaRPr lang="en-US" sz="2400" dirty="0">
            <a:latin typeface="Pyidaungsu" pitchFamily="34" charset="0"/>
            <a:cs typeface="Pyidaungsu" pitchFamily="34" charset="0"/>
          </a:endParaRPr>
        </a:p>
      </cdr:txBody>
    </cdr:sp>
  </cdr:relSizeAnchor>
  <cdr:relSizeAnchor xmlns:cdr="http://schemas.openxmlformats.org/drawingml/2006/chartDrawing">
    <cdr:from>
      <cdr:x>0.69137</cdr:x>
      <cdr:y>0.49114</cdr:y>
    </cdr:from>
    <cdr:to>
      <cdr:x>0.73176</cdr:x>
      <cdr:y>0.64617</cdr:y>
    </cdr:to>
    <cdr:sp macro="" textlink="">
      <cdr:nvSpPr>
        <cdr:cNvPr id="6" name="TextBox 4"/>
        <cdr:cNvSpPr txBox="1"/>
      </cdr:nvSpPr>
      <cdr:spPr>
        <a:xfrm xmlns:a="http://schemas.openxmlformats.org/drawingml/2006/main" rot="18030435">
          <a:off x="6011240" y="3448783"/>
          <a:ext cx="990600" cy="369332"/>
        </a:xfrm>
        <a:prstGeom xmlns:a="http://schemas.openxmlformats.org/drawingml/2006/main" prst="rect">
          <a:avLst/>
        </a:prstGeom>
        <a:solidFill xmlns:a="http://schemas.openxmlformats.org/drawingml/2006/main">
          <a:srgbClr val="FFC000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>
              <a:latin typeface="Pyidaungsu" pitchFamily="34" charset="0"/>
              <a:cs typeface="Pyidaungsu" pitchFamily="34" charset="0"/>
            </a:rPr>
            <a:t>No. 10</a:t>
          </a:r>
          <a:endParaRPr lang="en-US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0.01866</cdr:x>
      <cdr:y>0.03646</cdr:y>
    </cdr:from>
    <cdr:to>
      <cdr:x>0.06343</cdr:x>
      <cdr:y>0.89063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5250" y="100013"/>
          <a:ext cx="228600" cy="234315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txBody>
        <a:bodyPr xmlns:a="http://schemas.openxmlformats.org/drawingml/2006/main" vertOverflow="clip" vert="vert270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2400" b="0" dirty="0">
              <a:latin typeface="Pyidaungsu" pitchFamily="34" charset="0"/>
              <a:cs typeface="Pyidaungsu" pitchFamily="34" charset="0"/>
            </a:rPr>
            <a:t>Rubber</a:t>
          </a:r>
          <a:r>
            <a:rPr lang="en-US" sz="2400" b="0" baseline="0" dirty="0">
              <a:latin typeface="Pyidaungsu" pitchFamily="34" charset="0"/>
              <a:cs typeface="Pyidaungsu" pitchFamily="34" charset="0"/>
            </a:rPr>
            <a:t> yield (kg/ha) </a:t>
          </a:r>
          <a:endParaRPr lang="en-US" sz="2400" b="0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0.00853</cdr:x>
      <cdr:y>0.01852</cdr:y>
    </cdr:from>
    <cdr:to>
      <cdr:x>0.05833</cdr:x>
      <cdr:y>0.68182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7998" y="93141"/>
          <a:ext cx="455402" cy="333585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txBody>
        <a:bodyPr xmlns:a="http://schemas.openxmlformats.org/drawingml/2006/main" vert="vert270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800" b="1" dirty="0"/>
            <a:t>Natural rubber</a:t>
          </a:r>
          <a:r>
            <a:rPr lang="en-US" sz="1800" b="1" baseline="0" dirty="0"/>
            <a:t> yield (kg/ha) </a:t>
          </a:r>
          <a:endParaRPr lang="en-US" sz="1800" b="1" dirty="0"/>
        </a:p>
      </cdr:txBody>
    </cdr:sp>
  </cdr:relSizeAnchor>
  <cdr:relSizeAnchor xmlns:cdr="http://schemas.openxmlformats.org/drawingml/2006/chartDrawing">
    <cdr:from>
      <cdr:x>0.74697</cdr:x>
      <cdr:y>0.34597</cdr:y>
    </cdr:from>
    <cdr:to>
      <cdr:x>0.79073</cdr:x>
      <cdr:y>0.50928</cdr:y>
    </cdr:to>
    <cdr:sp macro="" textlink="">
      <cdr:nvSpPr>
        <cdr:cNvPr id="3" name="TextBox 4"/>
        <cdr:cNvSpPr txBox="1"/>
      </cdr:nvSpPr>
      <cdr:spPr>
        <a:xfrm xmlns:a="http://schemas.openxmlformats.org/drawingml/2006/main" rot="17907652">
          <a:off x="6530498" y="2417676"/>
          <a:ext cx="999690" cy="400110"/>
        </a:xfrm>
        <a:prstGeom xmlns:a="http://schemas.openxmlformats.org/drawingml/2006/main" prst="rect">
          <a:avLst/>
        </a:prstGeom>
        <a:solidFill xmlns:a="http://schemas.openxmlformats.org/drawingml/2006/main">
          <a:srgbClr val="FF0000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000" b="1" dirty="0" smtClean="0">
              <a:latin typeface="Pyidaungsu" pitchFamily="34" charset="0"/>
              <a:cs typeface="Pyidaungsu" pitchFamily="34" charset="0"/>
            </a:rPr>
            <a:t>No. 21</a:t>
          </a:r>
          <a:endParaRPr lang="en-US" sz="2000" b="1" dirty="0">
            <a:latin typeface="Pyidaungsu" pitchFamily="34" charset="0"/>
            <a:cs typeface="Pyidaungsu" pitchFamily="34" charset="0"/>
          </a:endParaRPr>
        </a:p>
      </cdr:txBody>
    </cdr:sp>
  </cdr:relSizeAnchor>
  <cdr:relSizeAnchor xmlns:cdr="http://schemas.openxmlformats.org/drawingml/2006/chartDrawing">
    <cdr:from>
      <cdr:x>0.11437</cdr:x>
      <cdr:y>0.04152</cdr:y>
    </cdr:from>
    <cdr:to>
      <cdr:x>0.9977</cdr:x>
      <cdr:y>0.17727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045778" y="254158"/>
          <a:ext cx="8077200" cy="83099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dirty="0" smtClean="0">
              <a:latin typeface="Pyidaungsu" pitchFamily="34" charset="0"/>
              <a:cs typeface="Pyidaungsu" pitchFamily="34" charset="0"/>
            </a:rPr>
            <a:t>Natural rubber yield among rubber </a:t>
          </a:r>
        </a:p>
        <a:p xmlns:a="http://schemas.openxmlformats.org/drawingml/2006/main">
          <a:pPr algn="ctr"/>
          <a:r>
            <a:rPr lang="en-US" sz="2400" dirty="0" smtClean="0">
              <a:latin typeface="Pyidaungsu" pitchFamily="34" charset="0"/>
              <a:cs typeface="Pyidaungsu" pitchFamily="34" charset="0"/>
            </a:rPr>
            <a:t>producing countries (2017)</a:t>
          </a:r>
          <a:endParaRPr lang="en-US" sz="2400" dirty="0">
            <a:latin typeface="Pyidaungsu" pitchFamily="34" charset="0"/>
            <a:cs typeface="Pyidaungsu" pitchFamily="34" charset="0"/>
          </a:endParaRPr>
        </a:p>
      </cdr:txBody>
    </cdr:sp>
  </cdr:relSizeAnchor>
  <cdr:relSizeAnchor xmlns:cdr="http://schemas.openxmlformats.org/drawingml/2006/chartDrawing">
    <cdr:from>
      <cdr:x>0.09722</cdr:x>
      <cdr:y>0.89442</cdr:y>
    </cdr:from>
    <cdr:to>
      <cdr:x>0.95556</cdr:x>
      <cdr:y>1</cdr:y>
    </cdr:to>
    <cdr:sp macro="" textlink="">
      <cdr:nvSpPr>
        <cdr:cNvPr id="5" name="TextBox 5"/>
        <cdr:cNvSpPr txBox="1"/>
      </cdr:nvSpPr>
      <cdr:spPr>
        <a:xfrm xmlns:a="http://schemas.openxmlformats.org/drawingml/2006/main">
          <a:off x="889000" y="5994400"/>
          <a:ext cx="7848600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>
              <a:latin typeface="Pyidaungsu" pitchFamily="34" charset="0"/>
              <a:cs typeface="Pyidaungsu" pitchFamily="34" charset="0"/>
            </a:rPr>
            <a:t>Fig. 5. Natural rubber yield (kg/ha) among rubber producing countries</a:t>
          </a:r>
        </a:p>
        <a:p xmlns:a="http://schemas.openxmlformats.org/drawingml/2006/main">
          <a:r>
            <a:rPr lang="en-US" dirty="0" smtClean="0">
              <a:latin typeface="Pyidaungsu" pitchFamily="34" charset="0"/>
              <a:cs typeface="Pyidaungsu" pitchFamily="34" charset="0"/>
            </a:rPr>
            <a:t>            Source: FAOSTAT</a:t>
          </a:r>
          <a:endParaRPr lang="en-US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0.01944</cdr:x>
      <cdr:y>0</cdr:y>
    </cdr:from>
    <cdr:to>
      <cdr:x>0.1413</cdr:x>
      <cdr:y>1</cdr:y>
    </cdr:to>
    <cdr:sp macro="" textlink="">
      <cdr:nvSpPr>
        <cdr:cNvPr id="2" name="TextBox 4"/>
        <cdr:cNvSpPr txBox="1"/>
      </cdr:nvSpPr>
      <cdr:spPr>
        <a:xfrm xmlns:a="http://schemas.openxmlformats.org/drawingml/2006/main">
          <a:off x="136282" y="0"/>
          <a:ext cx="854318" cy="44958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vert270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b="1" dirty="0">
              <a:latin typeface="Pyidaungsu" pitchFamily="34" charset="0"/>
              <a:cs typeface="Pyidaungsu" pitchFamily="34" charset="0"/>
            </a:rPr>
            <a:t>Cumulative dry</a:t>
          </a:r>
          <a:r>
            <a:rPr lang="en-US" sz="2400" b="1" baseline="0" dirty="0">
              <a:latin typeface="Pyidaungsu" pitchFamily="34" charset="0"/>
              <a:cs typeface="Pyidaungsu" pitchFamily="34" charset="0"/>
            </a:rPr>
            <a:t> rubber </a:t>
          </a:r>
          <a:r>
            <a:rPr lang="en-US" sz="2400" b="1" dirty="0" smtClean="0">
              <a:latin typeface="Pyidaungsu" pitchFamily="34" charset="0"/>
              <a:cs typeface="Pyidaungsu" pitchFamily="34" charset="0"/>
            </a:rPr>
            <a:t>yield </a:t>
          </a:r>
          <a:r>
            <a:rPr lang="en-US" sz="2400" b="1" dirty="0">
              <a:latin typeface="Pyidaungsu" pitchFamily="34" charset="0"/>
              <a:cs typeface="Pyidaungsu" pitchFamily="34" charset="0"/>
            </a:rPr>
            <a:t>(g/tree)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0.01816</cdr:x>
      <cdr:y>0.00068</cdr:y>
    </cdr:from>
    <cdr:to>
      <cdr:x>0.08205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686" y="129829"/>
          <a:ext cx="452801" cy="41881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b="1" dirty="0">
              <a:latin typeface="Pyidaungsu" pitchFamily="34" charset="0"/>
              <a:cs typeface="Pyidaungsu" pitchFamily="34" charset="0"/>
            </a:rPr>
            <a:t>Bark consumption (cm)</a:t>
          </a:r>
          <a:r>
            <a:rPr lang="en-US" sz="2400" b="1" baseline="0" dirty="0">
              <a:latin typeface="Pyidaungsu" pitchFamily="34" charset="0"/>
              <a:cs typeface="Pyidaungsu" pitchFamily="34" charset="0"/>
            </a:rPr>
            <a:t> </a:t>
          </a:r>
          <a:endParaRPr lang="en-US" sz="2400" b="1" baseline="0" dirty="0" smtClean="0">
            <a:latin typeface="Pyidaungsu" pitchFamily="34" charset="0"/>
            <a:cs typeface="Pyidaungsu" pitchFamily="34" charset="0"/>
          </a:endParaRPr>
        </a:p>
        <a:p xmlns:a="http://schemas.openxmlformats.org/drawingml/2006/main">
          <a:pPr algn="ctr"/>
          <a:r>
            <a:rPr lang="en-US" sz="2400" b="1" baseline="0" dirty="0" smtClean="0">
              <a:latin typeface="Pyidaungsu" pitchFamily="34" charset="0"/>
              <a:cs typeface="Pyidaungsu" pitchFamily="34" charset="0"/>
            </a:rPr>
            <a:t>in 7.5 </a:t>
          </a:r>
          <a:r>
            <a:rPr lang="en-US" sz="2400" b="1" baseline="0" dirty="0">
              <a:latin typeface="Pyidaungsu" pitchFamily="34" charset="0"/>
              <a:cs typeface="Pyidaungsu" pitchFamily="34" charset="0"/>
            </a:rPr>
            <a:t>months</a:t>
          </a:r>
          <a:endParaRPr lang="en-US" sz="2400" b="1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0.08641</cdr:x>
      <cdr:y>0.9618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1143000" y="-1219200"/>
          <a:ext cx="592610" cy="39575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000" b="1" dirty="0">
              <a:latin typeface="Pyidaungsu" pitchFamily="34" charset="0"/>
              <a:cs typeface="Pyidaungsu" pitchFamily="34" charset="0"/>
            </a:rPr>
            <a:t>Total cost/unit</a:t>
          </a:r>
          <a:r>
            <a:rPr lang="en-US" sz="2000" b="1" baseline="0" dirty="0">
              <a:latin typeface="Pyidaungsu" pitchFamily="34" charset="0"/>
              <a:cs typeface="Pyidaungsu" pitchFamily="34" charset="0"/>
            </a:rPr>
            <a:t> production (kyat/g)</a:t>
          </a:r>
          <a:endParaRPr lang="en-US" sz="2000" b="1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0.02183</cdr:x>
      <cdr:y>0.01058</cdr:y>
    </cdr:from>
    <cdr:to>
      <cdr:x>0.07641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1756086" y="1989000"/>
          <a:ext cx="4343169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b="1" dirty="0" smtClean="0">
              <a:latin typeface="Pyidaungsu" pitchFamily="34" charset="0"/>
              <a:cs typeface="Pyidaungsu" pitchFamily="34" charset="0"/>
            </a:rPr>
            <a:t>        Kyats (during 7.5 months)</a:t>
          </a:r>
          <a:endParaRPr lang="en-US" sz="2400" b="1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</cdr:x>
      <cdr:y>0.01563</cdr:y>
    </cdr:from>
    <cdr:to>
      <cdr:x>0.06585</cdr:x>
      <cdr:y>0.85938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1585707" y="1636089"/>
          <a:ext cx="3600450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400" dirty="0" smtClean="0">
              <a:latin typeface="Pyidaungsu" pitchFamily="34" charset="0"/>
              <a:cs typeface="Pyidaungsu" pitchFamily="34" charset="0"/>
            </a:rPr>
            <a:t>      Kyats </a:t>
          </a:r>
          <a:endParaRPr lang="en-US" sz="2400" dirty="0">
            <a:latin typeface="Pyidaungsu" pitchFamily="34" charset="0"/>
            <a:cs typeface="Pyidaungsu" pitchFamily="34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0.00409</cdr:x>
      <cdr:y>0.04733</cdr:y>
    </cdr:from>
    <cdr:to>
      <cdr:x>0.05414</cdr:x>
      <cdr:y>0.90043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139" y="207169"/>
          <a:ext cx="466715" cy="37337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1800" b="1" dirty="0"/>
            <a:t>Daily dry rubber </a:t>
          </a:r>
          <a:r>
            <a:rPr lang="en-US" sz="1800" b="1" dirty="0" smtClean="0"/>
            <a:t>yield (g/t/t) </a:t>
          </a:r>
          <a:r>
            <a:rPr lang="en-US" sz="1800" b="1" dirty="0"/>
            <a:t>(g/t/t)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78D98D4A-E623-4C27-AE11-18EB9101B945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E12248EE-9C2E-460B-B5EF-68F63F150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2402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0F513DC6-0FB6-4BB5-B835-F903ED0DD67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4913" y="704850"/>
            <a:ext cx="4692650" cy="3519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459526"/>
            <a:ext cx="5681980" cy="4224814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C3E4B627-6E32-47EB-8DD2-D53CFD641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677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4B627-6E32-47EB-8DD2-D53CFD6417F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649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115D5-7839-42B2-BB30-079F7BAFD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23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115D5-7839-42B2-BB30-079F7BAFD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560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6679" indent="-176679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115D5-7839-42B2-BB30-079F7BAFD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868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5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298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77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704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297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533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522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894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80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17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705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A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ja-JP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03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4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solidFill>
                  <a:schemeClr val="accent2"/>
                </a:solidFill>
                <a:latin typeface="Arial" panose="020B0604020202020204" pitchFamily="34" charset="0"/>
                <a:ea typeface="ＭＳ Ｐゴシック" pitchFamily="50" charset="-128"/>
                <a:cs typeface="Arial" panose="020B0604020202020204" pitchFamily="34" charset="0"/>
              </a:defRPr>
            </a:lvl1pPr>
          </a:lstStyle>
          <a:p>
            <a:fld id="{4FEDC587-C87E-4C63-9F30-7DA9868A4A52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800">
                <a:solidFill>
                  <a:schemeClr val="accent2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FFFFFF"/>
                </a:solidFill>
                <a:ea typeface="ＭＳ Ｐゴシック" panose="020B0600070205080204" pitchFamily="34" charset="-128"/>
              </a:defRPr>
            </a:lvl1pPr>
          </a:lstStyle>
          <a:p>
            <a:fld id="{6A8777E9-DD77-4347-B536-3D54541901A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7298" y="1143000"/>
            <a:ext cx="9067800" cy="1324690"/>
          </a:xfrm>
          <a:prstGeom prst="roundRect">
            <a:avLst/>
          </a:prstGeom>
          <a:gradFill flip="none" rotWithShape="1">
            <a:gsLst>
              <a:gs pos="99875">
                <a:srgbClr val="6F6F6F"/>
              </a:gs>
              <a:gs pos="99750">
                <a:srgbClr val="727272"/>
              </a:gs>
              <a:gs pos="99500">
                <a:srgbClr val="777777"/>
              </a:gs>
              <a:gs pos="99000">
                <a:srgbClr val="818181"/>
              </a:gs>
              <a:gs pos="98000">
                <a:srgbClr val="969696"/>
              </a:gs>
              <a:gs pos="94000">
                <a:schemeClr val="bg1">
                  <a:lumMod val="75000"/>
                </a:schemeClr>
              </a:gs>
              <a:gs pos="100000">
                <a:schemeClr val="dk1">
                  <a:tint val="85000"/>
                  <a:satMod val="2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-76200" y="1299627"/>
            <a:ext cx="9191298" cy="11387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 smtClean="0">
                <a:latin typeface="Pyidaungsu" pitchFamily="34" charset="0"/>
                <a:cs typeface="Pyidaungsu" pitchFamily="34" charset="0"/>
              </a:rPr>
              <a:t>Effect of rain guarding and tapping systems </a:t>
            </a:r>
            <a:endParaRPr lang="en-US" sz="3400" b="1" dirty="0" smtClean="0">
              <a:latin typeface="Pyidaungsu" pitchFamily="34" charset="0"/>
              <a:cs typeface="Pyidaungsu" pitchFamily="34" charset="0"/>
            </a:endParaRPr>
          </a:p>
          <a:p>
            <a:pPr algn="ctr"/>
            <a:r>
              <a:rPr lang="en-US" sz="3400" b="1" dirty="0" smtClean="0">
                <a:latin typeface="Pyidaungsu" pitchFamily="34" charset="0"/>
                <a:cs typeface="Pyidaungsu" pitchFamily="34" charset="0"/>
              </a:rPr>
              <a:t>on </a:t>
            </a:r>
            <a:r>
              <a:rPr lang="en-US" sz="3400" b="1" dirty="0" smtClean="0">
                <a:latin typeface="Pyidaungsu" pitchFamily="34" charset="0"/>
                <a:cs typeface="Pyidaungsu" pitchFamily="34" charset="0"/>
              </a:rPr>
              <a:t>natural rubber production</a:t>
            </a:r>
            <a:endParaRPr lang="en-US" sz="3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96240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Pyidaungsu" pitchFamily="34" charset="0"/>
                <a:cs typeface="Pyidaungsu" pitchFamily="34" charset="0"/>
              </a:rPr>
              <a:t>By</a:t>
            </a:r>
          </a:p>
          <a:p>
            <a:pPr algn="ctr"/>
            <a:endParaRPr lang="en-US" sz="2800" b="1" dirty="0" smtClean="0">
              <a:latin typeface="Pyidaungsu" pitchFamily="34" charset="0"/>
              <a:cs typeface="Pyidaungsu" pitchFamily="34" charset="0"/>
            </a:endParaRPr>
          </a:p>
          <a:p>
            <a:pPr algn="ctr"/>
            <a:r>
              <a:rPr lang="en-US" sz="3200" b="1" dirty="0" smtClean="0">
                <a:latin typeface="Pyidaungsu" pitchFamily="34" charset="0"/>
                <a:cs typeface="Pyidaungsu" pitchFamily="34" charset="0"/>
              </a:rPr>
              <a:t>Dr. Aye </a:t>
            </a:r>
            <a:r>
              <a:rPr lang="en-US" sz="3200" b="1" dirty="0" err="1" smtClean="0">
                <a:latin typeface="Pyidaungsu" pitchFamily="34" charset="0"/>
                <a:cs typeface="Pyidaungsu" pitchFamily="34" charset="0"/>
              </a:rPr>
              <a:t>Thida</a:t>
            </a:r>
            <a:r>
              <a:rPr lang="en-US" sz="3200" b="1" dirty="0" smtClean="0">
                <a:latin typeface="Pyidaungsu" pitchFamily="34" charset="0"/>
                <a:cs typeface="Pyidaungsu" pitchFamily="34" charset="0"/>
              </a:rPr>
              <a:t> Win</a:t>
            </a:r>
          </a:p>
          <a:p>
            <a:pPr algn="ctr"/>
            <a:r>
              <a:rPr lang="en-US" sz="2800" b="1" dirty="0" smtClean="0">
                <a:latin typeface="Pyidaungsu" pitchFamily="34" charset="0"/>
                <a:cs typeface="Pyidaungsu" pitchFamily="34" charset="0"/>
              </a:rPr>
              <a:t>Dy. Staff Officer</a:t>
            </a:r>
          </a:p>
          <a:p>
            <a:pPr algn="ctr"/>
            <a:r>
              <a:rPr lang="en-US" sz="2800" b="1" dirty="0" smtClean="0">
                <a:latin typeface="Pyidaungsu" pitchFamily="34" charset="0"/>
                <a:cs typeface="Pyidaungsu" pitchFamily="34" charset="0"/>
              </a:rPr>
              <a:t>Perennial Crops Research and Development Estate (</a:t>
            </a:r>
            <a:r>
              <a:rPr lang="en-US" sz="2800" b="1" dirty="0" err="1" smtClean="0">
                <a:latin typeface="Pyidaungsu" pitchFamily="34" charset="0"/>
                <a:cs typeface="Pyidaungsu" pitchFamily="34" charset="0"/>
              </a:rPr>
              <a:t>Mudon</a:t>
            </a:r>
            <a:r>
              <a:rPr lang="en-US" sz="2800" b="1" dirty="0" smtClean="0">
                <a:latin typeface="Pyidaungsu" pitchFamily="34" charset="0"/>
                <a:cs typeface="Pyidaungsu" pitchFamily="34" charset="0"/>
              </a:rPr>
              <a:t>)</a:t>
            </a:r>
            <a:endParaRPr lang="en-US" sz="2800" b="1" dirty="0">
              <a:latin typeface="Pyidaungsu" pitchFamily="34" charset="0"/>
              <a:cs typeface="Pyidaungsu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863" y="-2628"/>
            <a:ext cx="1145628" cy="114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62037" y="91966"/>
            <a:ext cx="6925826" cy="1041311"/>
          </a:xfrm>
          <a:prstGeom prst="rect">
            <a:avLst/>
          </a:prstGeom>
          <a:solidFill>
            <a:srgbClr val="3D652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n-US" sz="24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Ministry of Agriculture, Livestock and Irrigation</a:t>
            </a:r>
          </a:p>
          <a:p>
            <a:pPr algn="ctr">
              <a:lnSpc>
                <a:spcPts val="3700"/>
              </a:lnSpc>
            </a:pPr>
            <a:r>
              <a:rPr lang="en-US" sz="24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Department of Agriculture</a:t>
            </a:r>
            <a:endParaRPr lang="en-US" sz="24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1"/>
            <a:ext cx="121227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33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Image result for rubber nursery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C:\Users\hp\Desktop\Desktop\nursery 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87"/>
          <a:stretch/>
        </p:blipFill>
        <p:spPr bwMode="auto">
          <a:xfrm>
            <a:off x="428843" y="1066799"/>
            <a:ext cx="3651031" cy="243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p\Desktop\Desktop\immatu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497" y="1066800"/>
            <a:ext cx="3654703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p\Desktop\Desktop\tapp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607" y="3861894"/>
            <a:ext cx="1991993" cy="265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888170"/>
            <a:ext cx="36195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925" y="3861895"/>
            <a:ext cx="1804553" cy="265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743200" y="667259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50" dirty="0">
                <a:solidFill>
                  <a:srgbClr val="0070C0"/>
                </a:solidFill>
              </a:rPr>
              <a:t>http://www.lgm.gov.my/general/NRHistory.aspx</a:t>
            </a:r>
          </a:p>
        </p:txBody>
      </p:sp>
      <p:sp>
        <p:nvSpPr>
          <p:cNvPr id="5" name="Right Arrow 4"/>
          <p:cNvSpPr/>
          <p:nvPr/>
        </p:nvSpPr>
        <p:spPr>
          <a:xfrm>
            <a:off x="4308475" y="1828800"/>
            <a:ext cx="339725" cy="8382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4232275" y="4419600"/>
            <a:ext cx="339725" cy="772000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066800" y="1066800"/>
            <a:ext cx="19050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Pyidaungsu" pitchFamily="34" charset="0"/>
                <a:cs typeface="Pyidaungsu" pitchFamily="34" charset="0"/>
              </a:rPr>
              <a:t>1. Nursery</a:t>
            </a:r>
            <a:endParaRPr lang="en-US" sz="20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09603" y="1066799"/>
            <a:ext cx="244379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Pyidaungsu" pitchFamily="34" charset="0"/>
                <a:cs typeface="Pyidaungsu" pitchFamily="34" charset="0"/>
              </a:rPr>
              <a:t>2. Immature stage</a:t>
            </a:r>
            <a:endParaRPr lang="en-US" sz="20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3607" y="3861895"/>
            <a:ext cx="385687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Pyidaungsu" pitchFamily="34" charset="0"/>
                <a:cs typeface="Pyidaungsu" pitchFamily="34" charset="0"/>
              </a:rPr>
              <a:t>3. Tapping</a:t>
            </a:r>
            <a:endParaRPr lang="en-US" sz="20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843" y="3886200"/>
            <a:ext cx="3651031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Pyidaungsu" pitchFamily="34" charset="0"/>
                <a:cs typeface="Pyidaungsu" pitchFamily="34" charset="0"/>
              </a:rPr>
              <a:t>4. Factory/Processing</a:t>
            </a:r>
            <a:endParaRPr lang="en-US" sz="20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09800" y="695980"/>
            <a:ext cx="449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Pyidaungsu" pitchFamily="34" charset="0"/>
                <a:cs typeface="Pyidaungsu" pitchFamily="34" charset="0"/>
              </a:rPr>
              <a:t>Rubber Industry</a:t>
            </a:r>
            <a:endParaRPr lang="en-US" sz="28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2" name="Curved Left Arrow 11"/>
          <p:cNvSpPr/>
          <p:nvPr/>
        </p:nvSpPr>
        <p:spPr>
          <a:xfrm>
            <a:off x="8570478" y="2590800"/>
            <a:ext cx="497322" cy="190500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713607" y="3861895"/>
            <a:ext cx="3856871" cy="2655175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3648" y="23703"/>
            <a:ext cx="3024351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Pyidaungsu" pitchFamily="34" charset="0"/>
                <a:cs typeface="Pyidaungsu" pitchFamily="34" charset="0"/>
              </a:rPr>
              <a:t>Introduction</a:t>
            </a:r>
            <a:endParaRPr lang="en-US" sz="3600" b="1" dirty="0"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236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6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62000" y="4724400"/>
            <a:ext cx="990600" cy="4460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762000" y="1002268"/>
            <a:ext cx="2209800" cy="52173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33400" y="457200"/>
            <a:ext cx="533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Tapping System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990600"/>
            <a:ext cx="7010400" cy="255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Downward tapping 	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(အောက်ဖက်အစေးခြစ်ခြင်း)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Upward tapping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(အထက်ဖက်အစေးခြစ်ခြင်း)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Ladder tapping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	(လှေကားနှင့်အစေးခြစ်ခြင်း)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Slaughter tapping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(အပင်သတ်အစေးခြစ်ခြင်း)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latin typeface="Pyidaungsu" pitchFamily="34" charset="0"/>
                <a:cs typeface="Pyidaungsu" pitchFamily="34" charset="0"/>
              </a:rPr>
              <a:t>Rainguard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 tapping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(မိုးကာဖြင့်အစေးခြစ်ခြင်း)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Puncher tapping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(စူးထိုးအစေးခြစ်ခြင်း)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3881735"/>
            <a:ext cx="533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Tapping Methods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3400" y="4272677"/>
            <a:ext cx="7010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S/2 d/1	(Half Spiral, daily)</a:t>
            </a:r>
            <a:endParaRPr lang="en-US" dirty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S/2 d/2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Half Spiral, 2 days interval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S/2 d/3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(Half Spiral, 3 days interval)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S/3 d1 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Third Spiral, daily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S/3 d/2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Third Spiral, 2 days interval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)</a:t>
            </a:r>
            <a:endParaRPr lang="en-US" dirty="0" smtClean="0">
              <a:latin typeface="Pyidaungsu" pitchFamily="34" charset="0"/>
              <a:cs typeface="Pyidaungsu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latin typeface="Pyidaungsu" pitchFamily="34" charset="0"/>
                <a:cs typeface="Pyidaungsu" pitchFamily="34" charset="0"/>
              </a:rPr>
              <a:t>S/3 d/3</a:t>
            </a:r>
            <a:r>
              <a:rPr lang="my-MM" dirty="0" smtClean="0">
                <a:latin typeface="Pyidaungsu" pitchFamily="34" charset="0"/>
                <a:cs typeface="Pyidaungsu" pitchFamily="34" charset="0"/>
              </a:rPr>
              <a:t>	(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Third Spiral, 3 days interval)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07302"/>
            <a:ext cx="2682875" cy="386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5269896"/>
              </p:ext>
            </p:extLst>
          </p:nvPr>
        </p:nvGraphicFramePr>
        <p:xfrm>
          <a:off x="0" y="355442"/>
          <a:ext cx="9057290" cy="6502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629400" y="-13136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Introduction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22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6" grpId="0"/>
      <p:bldP spid="7" grpId="0"/>
      <p:bldGraphic spid="1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9349806"/>
              </p:ext>
            </p:extLst>
          </p:nvPr>
        </p:nvGraphicFramePr>
        <p:xfrm>
          <a:off x="-152400" y="762001"/>
          <a:ext cx="9144000" cy="5582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-381000" y="467380"/>
            <a:ext cx="998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Pyidaungsu" pitchFamily="34" charset="0"/>
                <a:cs typeface="Pyidaungsu" pitchFamily="34" charset="0"/>
              </a:rPr>
              <a:t>Rubber production in Myanmar</a:t>
            </a:r>
            <a:endParaRPr lang="en-US" sz="28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6135469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Fig. 3. Natural rubber area harvested and production quantity in Myanmar</a:t>
            </a:r>
          </a:p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            Source: FAOSTAT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4644259" y="1781502"/>
            <a:ext cx="2442341" cy="2485698"/>
            <a:chOff x="4301359" y="1705303"/>
            <a:chExt cx="2442341" cy="2485698"/>
          </a:xfrm>
          <a:noFill/>
        </p:grpSpPr>
        <p:graphicFrame>
          <p:nvGraphicFramePr>
            <p:cNvPr id="4" name="Chart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286275896"/>
                </p:ext>
              </p:extLst>
            </p:nvPr>
          </p:nvGraphicFramePr>
          <p:xfrm>
            <a:off x="4301359" y="1905000"/>
            <a:ext cx="2438400" cy="1981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7" name="TextBox 1"/>
            <p:cNvSpPr txBox="1"/>
            <p:nvPr/>
          </p:nvSpPr>
          <p:spPr>
            <a:xfrm>
              <a:off x="4610100" y="3733801"/>
              <a:ext cx="1752600" cy="457200"/>
            </a:xfrm>
            <a:prstGeom prst="rect">
              <a:avLst/>
            </a:prstGeom>
            <a:grp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800" dirty="0" smtClean="0">
                  <a:latin typeface="Pyidaungsu" pitchFamily="34" charset="0"/>
                  <a:cs typeface="Pyidaungsu" pitchFamily="34" charset="0"/>
                </a:rPr>
                <a:t>World share of production </a:t>
              </a:r>
              <a:endParaRPr lang="en-US" sz="1800" dirty="0">
                <a:latin typeface="Pyidaungsu" pitchFamily="34" charset="0"/>
                <a:cs typeface="Pyidaungsu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305300" y="1705303"/>
              <a:ext cx="2438400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latin typeface="Pyidaungsu" pitchFamily="34" charset="0"/>
                  <a:cs typeface="Pyidaungsu" pitchFamily="34" charset="0"/>
                </a:rPr>
                <a:t>Myanmar 1.7%</a:t>
              </a:r>
              <a:endParaRPr lang="en-US" sz="1600" dirty="0">
                <a:latin typeface="Pyidaungsu" pitchFamily="34" charset="0"/>
                <a:cs typeface="Pyidaungsu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371600" y="1797268"/>
            <a:ext cx="2684079" cy="2469932"/>
            <a:chOff x="1371600" y="1752600"/>
            <a:chExt cx="2684079" cy="2469932"/>
          </a:xfrm>
        </p:grpSpPr>
        <p:graphicFrame>
          <p:nvGraphicFramePr>
            <p:cNvPr id="3" name="Chart 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71287804"/>
                </p:ext>
              </p:extLst>
            </p:nvPr>
          </p:nvGraphicFramePr>
          <p:xfrm>
            <a:off x="1769679" y="1905000"/>
            <a:ext cx="2286000" cy="1981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5" name="TextBox 1"/>
            <p:cNvSpPr txBox="1"/>
            <p:nvPr/>
          </p:nvSpPr>
          <p:spPr>
            <a:xfrm>
              <a:off x="2209800" y="2971800"/>
              <a:ext cx="1752600" cy="457200"/>
            </a:xfrm>
            <a:prstGeom prst="rect">
              <a:avLst/>
            </a:prstGeom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smtClean="0">
                  <a:latin typeface="Pyidaungsu" pitchFamily="34" charset="0"/>
                  <a:cs typeface="Pyidaungsu" pitchFamily="34" charset="0"/>
                </a:rPr>
                <a:t>Rest of the World</a:t>
              </a:r>
              <a:endParaRPr lang="en-US" sz="1200" dirty="0">
                <a:latin typeface="Pyidaungsu" pitchFamily="34" charset="0"/>
                <a:cs typeface="Pyidaungsu" pitchFamily="34" charset="0"/>
              </a:endParaRPr>
            </a:p>
          </p:txBody>
        </p:sp>
        <p:sp>
          <p:nvSpPr>
            <p:cNvPr id="6" name="TextBox 1"/>
            <p:cNvSpPr txBox="1"/>
            <p:nvPr/>
          </p:nvSpPr>
          <p:spPr>
            <a:xfrm>
              <a:off x="1676400" y="3765332"/>
              <a:ext cx="2362200" cy="457200"/>
            </a:xfrm>
            <a:prstGeom prst="rect">
              <a:avLst/>
            </a:prstGeom>
            <a:noFill/>
          </p:spPr>
          <p:txBody>
            <a:bodyPr wrap="square" rtlCol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800" dirty="0" smtClean="0">
                  <a:latin typeface="Pyidaungsu" pitchFamily="34" charset="0"/>
                  <a:cs typeface="Pyidaungsu" pitchFamily="34" charset="0"/>
                </a:rPr>
                <a:t>World share of harvested area</a:t>
              </a:r>
              <a:endParaRPr lang="en-US" sz="1800" dirty="0">
                <a:latin typeface="Pyidaungsu" pitchFamily="34" charset="0"/>
                <a:cs typeface="Pyidaungsu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71600" y="1752600"/>
              <a:ext cx="2438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latin typeface="Pyidaungsu" pitchFamily="34" charset="0"/>
                  <a:cs typeface="Pyidaungsu" pitchFamily="34" charset="0"/>
                </a:rPr>
                <a:t>Myanmar 2.6%</a:t>
              </a:r>
              <a:endParaRPr lang="en-US" sz="1600" dirty="0">
                <a:latin typeface="Pyidaungsu" pitchFamily="34" charset="0"/>
                <a:cs typeface="Pyidaungsu" pitchFamily="34" charset="0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1143000" y="5105400"/>
            <a:ext cx="5257800" cy="152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0914456">
            <a:off x="5562600" y="4876800"/>
            <a:ext cx="1676400" cy="228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18500736">
            <a:off x="6455516" y="3637338"/>
            <a:ext cx="2938568" cy="2015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Chart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8871728"/>
              </p:ext>
            </p:extLst>
          </p:nvPr>
        </p:nvGraphicFramePr>
        <p:xfrm>
          <a:off x="0" y="392228"/>
          <a:ext cx="9144000" cy="6389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6629400" y="-13136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Introduction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48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7" grpId="0" animBg="1"/>
      <p:bldGraphic spid="21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2853058"/>
              </p:ext>
            </p:extLst>
          </p:nvPr>
        </p:nvGraphicFramePr>
        <p:xfrm>
          <a:off x="152400" y="685800"/>
          <a:ext cx="87630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09600" y="619780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Pyidaungsu" pitchFamily="34" charset="0"/>
                <a:cs typeface="Pyidaungsu" pitchFamily="34" charset="0"/>
              </a:rPr>
              <a:t>Natural rubber yield in Myanmar </a:t>
            </a:r>
            <a:endParaRPr lang="en-US" sz="28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5943600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Fig. 4. Natural rubber yield (kg/ha) in Myanmar         Source: FAOSTAT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20501822">
            <a:off x="4041874" y="2092728"/>
            <a:ext cx="4652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Pyidaungsu" pitchFamily="34" charset="0"/>
                <a:cs typeface="Pyidaungsu" pitchFamily="34" charset="0"/>
              </a:rPr>
              <a:t>yield is increasing 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029200" y="1828800"/>
            <a:ext cx="3276600" cy="11430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7878288"/>
              </p:ext>
            </p:extLst>
          </p:nvPr>
        </p:nvGraphicFramePr>
        <p:xfrm>
          <a:off x="38100" y="411339"/>
          <a:ext cx="9143999" cy="6121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629400" y="-13136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Introduction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40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10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743665"/>
            <a:ext cx="899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Pyidaungsu" pitchFamily="34" charset="0"/>
                <a:cs typeface="Pyidaungsu" pitchFamily="34" charset="0"/>
              </a:rPr>
              <a:t>Major Constraints of Low Productivity in Myanmar</a:t>
            </a:r>
            <a:endParaRPr lang="en-US" sz="28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1571685"/>
            <a:ext cx="8382000" cy="4112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Lack of certified planting materials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Lack of laws and regulations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Low adoption rate for GAP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Unavailability of skill labors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Application of insufficient amount of chemical fertilizer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Unavailability of high yielding clones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High rainfall reducing </a:t>
            </a:r>
            <a:r>
              <a:rPr lang="en-US" sz="2200" dirty="0" err="1" smtClean="0">
                <a:latin typeface="Pyidaungsu" pitchFamily="34" charset="0"/>
                <a:cs typeface="Pyidaungsu" pitchFamily="34" charset="0"/>
              </a:rPr>
              <a:t>tappable</a:t>
            </a: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 days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So on…</a:t>
            </a:r>
            <a:endParaRPr lang="en-US" sz="22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5400" y="4648200"/>
            <a:ext cx="46482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629400" y="-13136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Introduction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5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550149"/>
              </p:ext>
            </p:extLst>
          </p:nvPr>
        </p:nvGraphicFramePr>
        <p:xfrm>
          <a:off x="801414" y="1295400"/>
          <a:ext cx="7992064" cy="3299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5586"/>
                <a:gridCol w="1752600"/>
                <a:gridCol w="1676400"/>
                <a:gridCol w="2697478"/>
              </a:tblGrid>
              <a:tr h="680740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latin typeface="Pyidaungsu" pitchFamily="34" charset="0"/>
                          <a:cs typeface="Pyidaungsu" pitchFamily="34" charset="0"/>
                        </a:rPr>
                        <a:t>Countries</a:t>
                      </a:r>
                      <a:endParaRPr lang="en-US" sz="22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Rainfall (mm)</a:t>
                      </a:r>
                      <a:endParaRPr lang="en-US" sz="22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Raining days</a:t>
                      </a:r>
                      <a:endParaRPr lang="en-US" sz="22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Reference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</a:tr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Myanmar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2200" b="0" i="0" u="none" strike="noStrike" dirty="0">
                          <a:solidFill>
                            <a:schemeClr val="tx1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4331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latin typeface="Pyidaungsu" pitchFamily="34" charset="0"/>
                          <a:cs typeface="Pyidaungsu" pitchFamily="34" charset="0"/>
                        </a:rPr>
                        <a:t>141</a:t>
                      </a:r>
                      <a:endParaRPr lang="en-US" sz="2200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dirty="0">
                        <a:solidFill>
                          <a:schemeClr val="tx1"/>
                        </a:solidFill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</a:tr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Pyidaungsu" pitchFamily="34" charset="0"/>
                          <a:cs typeface="Pyidaungsu" pitchFamily="34" charset="0"/>
                        </a:rPr>
                        <a:t>Thailand</a:t>
                      </a:r>
                      <a:endParaRPr lang="en-US" sz="2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1587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Pyidaungsu" pitchFamily="34" charset="0"/>
                          <a:cs typeface="Pyidaungsu" pitchFamily="34" charset="0"/>
                        </a:rPr>
                        <a:t>130</a:t>
                      </a:r>
                      <a:endParaRPr lang="en-US" sz="2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Pyidaungsu" pitchFamily="34" charset="0"/>
                          <a:cs typeface="Pyidaungsu" pitchFamily="34" charset="0"/>
                        </a:rPr>
                        <a:t>https://www.tmd.go.th/en/climate.php?FileID=7</a:t>
                      </a:r>
                    </a:p>
                  </a:txBody>
                  <a:tcPr anchor="ctr"/>
                </a:tc>
              </a:tr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Pyidaungsu" pitchFamily="34" charset="0"/>
                          <a:cs typeface="Pyidaungsu" pitchFamily="34" charset="0"/>
                        </a:rPr>
                        <a:t>India</a:t>
                      </a:r>
                      <a:endParaRPr lang="en-US" sz="2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2918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Pyidaungsu" pitchFamily="34" charset="0"/>
                          <a:cs typeface="Pyidaungsu" pitchFamily="34" charset="0"/>
                        </a:rPr>
                        <a:t>96</a:t>
                      </a:r>
                      <a:endParaRPr lang="en-US" sz="2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Pyidaungsu" pitchFamily="34" charset="0"/>
                          <a:cs typeface="Pyidaungsu" pitchFamily="34" charset="0"/>
                        </a:rPr>
                        <a:t>India Meteorological Department, www.imd.gov.in</a:t>
                      </a:r>
                      <a:endParaRPr lang="en-US" sz="1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</a:tr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Pyidaungsu" pitchFamily="34" charset="0"/>
                          <a:cs typeface="Pyidaungsu" pitchFamily="34" charset="0"/>
                        </a:rPr>
                        <a:t>China</a:t>
                      </a:r>
                      <a:endParaRPr lang="en-US" sz="2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1112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200" dirty="0" smtClean="0">
                          <a:latin typeface="Pyidaungsu" pitchFamily="34" charset="0"/>
                          <a:cs typeface="Pyidaungsu" pitchFamily="34" charset="0"/>
                        </a:rPr>
                        <a:t>94</a:t>
                      </a:r>
                      <a:endParaRPr lang="en-US" sz="2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Pyidaungsu" pitchFamily="34" charset="0"/>
                          <a:cs typeface="Pyidaungsu" pitchFamily="34" charset="0"/>
                        </a:rPr>
                        <a:t>https://www.travelchinaguide.com/cityguides/yunnan/shangri-la/weather</a:t>
                      </a:r>
                      <a:endParaRPr lang="en-US" sz="12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04800" y="712113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atin typeface="Pyidaungsu" pitchFamily="34" charset="0"/>
                <a:cs typeface="Pyidaungsu" pitchFamily="34" charset="0"/>
              </a:rPr>
              <a:t>Average rainfall, raining days in rubber producing countries (</a:t>
            </a:r>
            <a:r>
              <a:rPr lang="en-US" sz="2200" b="1" dirty="0" smtClean="0">
                <a:latin typeface="Pyidaungsu" pitchFamily="34" charset="0"/>
                <a:cs typeface="Pyidaungsu" pitchFamily="34" charset="0"/>
              </a:rPr>
              <a:t>30 years)</a:t>
            </a:r>
            <a:endParaRPr lang="en-US" sz="22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9400" y="-13136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Introduction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9600" y="46482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Higher rainfall and raining days is one of the reasons to reduce tapping days and rubber yield.</a:t>
            </a:r>
            <a:endParaRPr lang="en-US" sz="24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5638800"/>
            <a:ext cx="81534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400" b="1" dirty="0" smtClean="0">
                <a:solidFill>
                  <a:srgbClr val="FF0000"/>
                </a:solidFill>
                <a:latin typeface="Pyidaungsu" pitchFamily="34" charset="0"/>
                <a:cs typeface="Pyidaungsu" pitchFamily="34" charset="0"/>
              </a:rPr>
              <a:t>Rain guarding   </a:t>
            </a: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can increase tapping days and yield???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6248400"/>
            <a:ext cx="81534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400" b="1" dirty="0" smtClean="0">
                <a:solidFill>
                  <a:srgbClr val="FF0000"/>
                </a:solidFill>
                <a:latin typeface="Pyidaungsu" pitchFamily="34" charset="0"/>
                <a:cs typeface="Pyidaungsu" pitchFamily="34" charset="0"/>
              </a:rPr>
              <a:t>S/2 2d3             </a:t>
            </a: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can increase tapping days and yield???</a:t>
            </a:r>
            <a:endParaRPr lang="en-US" sz="24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895600" y="2133600"/>
            <a:ext cx="2971800" cy="457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81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514600"/>
            <a:ext cx="58674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  <a:spcAft>
                <a:spcPts val="1200"/>
              </a:spcAft>
            </a:pP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Different types of rain guarding</a:t>
            </a:r>
          </a:p>
          <a:p>
            <a:pPr marL="514350" indent="-514350">
              <a:lnSpc>
                <a:spcPts val="3000"/>
              </a:lnSpc>
              <a:buAutoNum type="arabicPeriod"/>
            </a:pP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Shade type</a:t>
            </a:r>
          </a:p>
          <a:p>
            <a:pPr marL="514350" indent="-514350">
              <a:lnSpc>
                <a:spcPts val="3000"/>
              </a:lnSpc>
              <a:buFontTx/>
              <a:buAutoNum type="arabicPeriod"/>
            </a:pPr>
            <a:r>
              <a:rPr lang="en-US" sz="2400" dirty="0">
                <a:latin typeface="Pyidaungsu" pitchFamily="34" charset="0"/>
                <a:cs typeface="Pyidaungsu" pitchFamily="34" charset="0"/>
              </a:rPr>
              <a:t>Polythene skirt type</a:t>
            </a:r>
          </a:p>
          <a:p>
            <a:pPr marL="514350" indent="-514350">
              <a:lnSpc>
                <a:spcPts val="3000"/>
              </a:lnSpc>
              <a:buAutoNum type="arabicPeriod"/>
            </a:pP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Modified ready to use skirt type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682875"/>
            <a:ext cx="2514600" cy="188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76200"/>
            <a:ext cx="2514600" cy="252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189" y="4668980"/>
            <a:ext cx="2522537" cy="210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1000" y="562451"/>
            <a:ext cx="61722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What is rain guard?</a:t>
            </a:r>
            <a:endParaRPr lang="en-US" sz="2400" dirty="0">
              <a:latin typeface="Pyidaungsu" pitchFamily="34" charset="0"/>
              <a:cs typeface="Pyidaungsu" pitchFamily="34" charset="0"/>
            </a:endParaRPr>
          </a:p>
          <a:p>
            <a:pPr>
              <a:spcAft>
                <a:spcPts val="1200"/>
              </a:spcAft>
            </a:pPr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Any suitable device, fixed above the tapping panel to keep the panel, and the collection cup dry during the rainy season.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29400" y="-1524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1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9400" y="2615625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2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29400" y="4596825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3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609600" y="-1911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Introduction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468" y="4572000"/>
            <a:ext cx="8725258" cy="22621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Pyidaungsu" pitchFamily="34" charset="0"/>
                <a:cs typeface="Pyidaungsu" pitchFamily="34" charset="0"/>
              </a:rPr>
              <a:t>Objectives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Pyidaungsu" pitchFamily="34" charset="0"/>
                <a:cs typeface="Pyidaungsu" pitchFamily="34" charset="0"/>
              </a:rPr>
              <a:t>To know the effect of rain guarding on rubber production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Pyidaungsu" pitchFamily="34" charset="0"/>
                <a:cs typeface="Pyidaungsu" pitchFamily="34" charset="0"/>
              </a:rPr>
              <a:t>To examine the effect of tapping system on rubber production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Pyidaungsu" pitchFamily="34" charset="0"/>
                <a:cs typeface="Pyidaungsu" pitchFamily="34" charset="0"/>
              </a:rPr>
              <a:t>To evaluate the cost and benefit of these systems</a:t>
            </a:r>
          </a:p>
        </p:txBody>
      </p:sp>
      <p:sp>
        <p:nvSpPr>
          <p:cNvPr id="7" name="Right Arrow 6"/>
          <p:cNvSpPr/>
          <p:nvPr/>
        </p:nvSpPr>
        <p:spPr>
          <a:xfrm>
            <a:off x="3626068" y="3391386"/>
            <a:ext cx="3352800" cy="4790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7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9" grpId="0"/>
      <p:bldP spid="10" grpId="0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1005845"/>
            <a:ext cx="7239000" cy="341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700"/>
              </a:lnSpc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Study site :   PCRDE, </a:t>
            </a:r>
            <a:r>
              <a:rPr lang="en-US" sz="2200" dirty="0" err="1" smtClean="0">
                <a:latin typeface="Pyidaungsu" pitchFamily="34" charset="0"/>
                <a:cs typeface="Pyidaungsu" pitchFamily="34" charset="0"/>
              </a:rPr>
              <a:t>Mudon</a:t>
            </a: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, Mon State</a:t>
            </a:r>
          </a:p>
          <a:p>
            <a:pPr>
              <a:lnSpc>
                <a:spcPts val="3700"/>
              </a:lnSpc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Treatments:   </a:t>
            </a:r>
            <a:r>
              <a:rPr lang="en-US" sz="2200" b="1" dirty="0" smtClean="0">
                <a:latin typeface="Pyidaungsu" pitchFamily="34" charset="0"/>
                <a:cs typeface="Pyidaungsu" pitchFamily="34" charset="0"/>
              </a:rPr>
              <a:t>Main treatment</a:t>
            </a:r>
          </a:p>
          <a:p>
            <a:pPr>
              <a:lnSpc>
                <a:spcPts val="3700"/>
              </a:lnSpc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		T1 - No rain guard (Control)</a:t>
            </a:r>
          </a:p>
          <a:p>
            <a:pPr>
              <a:lnSpc>
                <a:spcPts val="3700"/>
              </a:lnSpc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		 T2 - Rain guard</a:t>
            </a:r>
          </a:p>
          <a:p>
            <a:pPr>
              <a:lnSpc>
                <a:spcPts val="3700"/>
              </a:lnSpc>
            </a:pPr>
            <a:r>
              <a:rPr lang="en-US" sz="2200" dirty="0">
                <a:latin typeface="Pyidaungsu" pitchFamily="34" charset="0"/>
                <a:cs typeface="Pyidaungsu" pitchFamily="34" charset="0"/>
              </a:rPr>
              <a:t>	</a:t>
            </a: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         </a:t>
            </a:r>
            <a:r>
              <a:rPr lang="en-US" sz="2200" b="1" dirty="0" smtClean="0">
                <a:latin typeface="Pyidaungsu" pitchFamily="34" charset="0"/>
                <a:cs typeface="Pyidaungsu" pitchFamily="34" charset="0"/>
              </a:rPr>
              <a:t>Sub treatment</a:t>
            </a:r>
          </a:p>
          <a:p>
            <a:pPr>
              <a:lnSpc>
                <a:spcPts val="3700"/>
              </a:lnSpc>
            </a:pPr>
            <a:r>
              <a:rPr lang="en-US" sz="2200" dirty="0">
                <a:latin typeface="Pyidaungsu" pitchFamily="34" charset="0"/>
                <a:cs typeface="Pyidaungsu" pitchFamily="34" charset="0"/>
              </a:rPr>
              <a:t>	</a:t>
            </a: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	 F1 – S/2 d2</a:t>
            </a:r>
          </a:p>
          <a:p>
            <a:pPr>
              <a:lnSpc>
                <a:spcPts val="3700"/>
              </a:lnSpc>
            </a:pPr>
            <a:r>
              <a:rPr lang="en-US" sz="2200" dirty="0">
                <a:latin typeface="Pyidaungsu" pitchFamily="34" charset="0"/>
                <a:cs typeface="Pyidaungsu" pitchFamily="34" charset="0"/>
              </a:rPr>
              <a:t>	</a:t>
            </a: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	 F2 – S/2 2d3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562600" y="1005845"/>
            <a:ext cx="4572000" cy="3794755"/>
            <a:chOff x="5562600" y="1005845"/>
            <a:chExt cx="4572000" cy="3794755"/>
          </a:xfrm>
        </p:grpSpPr>
        <p:sp>
          <p:nvSpPr>
            <p:cNvPr id="2" name="Rectangle 1"/>
            <p:cNvSpPr/>
            <p:nvPr/>
          </p:nvSpPr>
          <p:spPr>
            <a:xfrm>
              <a:off x="5562600" y="1005845"/>
              <a:ext cx="3429000" cy="379475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5856890" y="1014948"/>
              <a:ext cx="4277710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Design:     Split plot on RCB	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Replication</a:t>
              </a: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: </a:t>
              </a: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3	 		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Plot size:     44 trees/treat 	</a:t>
              </a:r>
              <a:endParaRPr lang="en-US" sz="2000" dirty="0">
                <a:latin typeface="Pyidaungsu" pitchFamily="34" charset="0"/>
                <a:cs typeface="Pyidaungsu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Data collect: </a:t>
              </a: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15 </a:t>
              </a: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trees/treat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Rubber clone: PB 260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Plant spacing: </a:t>
              </a:r>
              <a:r>
                <a:rPr lang="en-US" sz="2000" dirty="0">
                  <a:latin typeface="Pyidaungsu" pitchFamily="34" charset="0"/>
                  <a:ea typeface="Myanmar3" panose="02020603050405020304" pitchFamily="18" charset="0"/>
                  <a:cs typeface="Pyidaungsu" pitchFamily="34" charset="0"/>
                </a:rPr>
                <a:t>22' x 9'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Plant age: 9 </a:t>
              </a: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years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Total area: </a:t>
              </a:r>
              <a:r>
                <a:rPr lang="en-US" sz="2000" dirty="0" smtClean="0">
                  <a:latin typeface="Pyidaungsu" pitchFamily="34" charset="0"/>
                  <a:cs typeface="Pyidaungsu" pitchFamily="34" charset="0"/>
                </a:rPr>
                <a:t>3.5 </a:t>
              </a:r>
              <a:r>
                <a:rPr lang="en-US" sz="2000" dirty="0">
                  <a:latin typeface="Pyidaungsu" pitchFamily="34" charset="0"/>
                  <a:cs typeface="Pyidaungsu" pitchFamily="34" charset="0"/>
                </a:rPr>
                <a:t>acres</a:t>
              </a:r>
              <a:endParaRPr lang="en-US" sz="2000" dirty="0" smtClean="0">
                <a:latin typeface="Pyidaungsu" pitchFamily="34" charset="0"/>
                <a:cs typeface="Pyidaungsu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371600" y="268069"/>
            <a:ext cx="579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Pyidaungsu" pitchFamily="34" charset="0"/>
                <a:cs typeface="Pyidaungsu" pitchFamily="34" charset="0"/>
              </a:rPr>
              <a:t>Materials and Methods</a:t>
            </a:r>
            <a:endParaRPr lang="en-US" sz="36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11327" y="5155049"/>
            <a:ext cx="474707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  <a:spcAft>
                <a:spcPts val="1200"/>
              </a:spcAft>
            </a:pPr>
            <a:r>
              <a:rPr lang="en-US" sz="2200" dirty="0">
                <a:latin typeface="Pyidaungsu" pitchFamily="34" charset="0"/>
                <a:cs typeface="Pyidaungsu" pitchFamily="34" charset="0"/>
              </a:rPr>
              <a:t>Study </a:t>
            </a: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duration:  </a:t>
            </a:r>
            <a:r>
              <a:rPr lang="en-US" sz="2200" dirty="0">
                <a:latin typeface="Pyidaungsu" pitchFamily="34" charset="0"/>
                <a:cs typeface="Pyidaungsu" pitchFamily="34" charset="0"/>
              </a:rPr>
              <a:t>(7.5 months)</a:t>
            </a:r>
          </a:p>
          <a:p>
            <a:pPr>
              <a:lnSpc>
                <a:spcPts val="3600"/>
              </a:lnSpc>
              <a:spcAft>
                <a:spcPts val="1200"/>
              </a:spcAft>
            </a:pPr>
            <a:r>
              <a:rPr lang="en-US" sz="2200" dirty="0" smtClean="0">
                <a:latin typeface="Pyidaungsu" pitchFamily="34" charset="0"/>
                <a:cs typeface="Pyidaungsu" pitchFamily="34" charset="0"/>
              </a:rPr>
              <a:t>June, 2019 – Jan, 2020 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09600" y="4419600"/>
            <a:ext cx="4419600" cy="2400657"/>
            <a:chOff x="609600" y="4419600"/>
            <a:chExt cx="4419600" cy="2400657"/>
          </a:xfrm>
        </p:grpSpPr>
        <p:sp>
          <p:nvSpPr>
            <p:cNvPr id="10" name="Rectangle 9"/>
            <p:cNvSpPr/>
            <p:nvPr/>
          </p:nvSpPr>
          <p:spPr>
            <a:xfrm>
              <a:off x="609600" y="4419600"/>
              <a:ext cx="4191000" cy="240065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09600" y="4419600"/>
              <a:ext cx="4419600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800" b="1" dirty="0" smtClean="0">
                  <a:latin typeface="Pyidaungsu" pitchFamily="34" charset="0"/>
                  <a:cs typeface="Pyidaungsu" pitchFamily="34" charset="0"/>
                </a:rPr>
                <a:t>Measurement parameters</a:t>
              </a:r>
              <a:endParaRPr lang="en-US" sz="2400" b="1" dirty="0" smtClean="0">
                <a:latin typeface="Pyidaungsu" pitchFamily="34" charset="0"/>
                <a:cs typeface="Pyidaungsu" pitchFamily="34" charset="0"/>
              </a:endParaRPr>
            </a:p>
            <a:p>
              <a:pPr marL="914400" indent="-393700">
                <a:lnSpc>
                  <a:spcPct val="150000"/>
                </a:lnSpc>
                <a:buFont typeface="Wingdings" pitchFamily="2" charset="2"/>
                <a:buChar char="Ø"/>
              </a:pPr>
              <a:r>
                <a:rPr lang="en-US" sz="2400" dirty="0" smtClean="0">
                  <a:latin typeface="Pyidaungsu" pitchFamily="34" charset="0"/>
                  <a:cs typeface="Pyidaungsu" pitchFamily="34" charset="0"/>
                </a:rPr>
                <a:t>Rubber yield</a:t>
              </a:r>
            </a:p>
            <a:p>
              <a:pPr marL="914400" indent="-393700">
                <a:lnSpc>
                  <a:spcPct val="150000"/>
                </a:lnSpc>
                <a:buFont typeface="Wingdings" pitchFamily="2" charset="2"/>
                <a:buChar char="Ø"/>
              </a:pPr>
              <a:r>
                <a:rPr lang="en-US" sz="2400" dirty="0" smtClean="0">
                  <a:latin typeface="Pyidaungsu" pitchFamily="34" charset="0"/>
                  <a:cs typeface="Pyidaungsu" pitchFamily="34" charset="0"/>
                </a:rPr>
                <a:t>Bark consumption</a:t>
              </a:r>
            </a:p>
            <a:p>
              <a:pPr marL="914400" indent="-393700">
                <a:lnSpc>
                  <a:spcPct val="150000"/>
                </a:lnSpc>
                <a:buFont typeface="Wingdings" pitchFamily="2" charset="2"/>
                <a:buChar char="Ø"/>
              </a:pPr>
              <a:r>
                <a:rPr lang="en-US" sz="2400" dirty="0" smtClean="0">
                  <a:latin typeface="Pyidaungsu" pitchFamily="34" charset="0"/>
                  <a:cs typeface="Pyidaungsu" pitchFamily="34" charset="0"/>
                </a:rPr>
                <a:t>Cost and Benefit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62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7" t="30604" r="63248" b="12500"/>
          <a:stretch/>
        </p:blipFill>
        <p:spPr bwMode="auto">
          <a:xfrm>
            <a:off x="1453305" y="1745356"/>
            <a:ext cx="1070856" cy="454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86" t="44878" r="35666" b="30670"/>
          <a:stretch/>
        </p:blipFill>
        <p:spPr bwMode="auto">
          <a:xfrm>
            <a:off x="3020417" y="2934753"/>
            <a:ext cx="289728" cy="1637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558130" y="6715125"/>
            <a:ext cx="27039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58130" y="6414465"/>
            <a:ext cx="27039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8455" y="6419186"/>
            <a:ext cx="1668945" cy="350092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pPr algn="ctr"/>
            <a:r>
              <a:rPr lang="en-US" sz="14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To </a:t>
            </a:r>
            <a:r>
              <a:rPr lang="en-US" sz="1400" dirty="0" err="1" smtClean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Mawlamyaine</a:t>
            </a:r>
            <a:endParaRPr lang="en-US" sz="1400" dirty="0">
              <a:latin typeface="Pyidaungsu" pitchFamily="34" charset="0"/>
              <a:ea typeface="Myanmar3" panose="02020603050405020304" pitchFamily="18" charset="0"/>
              <a:cs typeface="Pyidaungsu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81001" y="6566573"/>
            <a:ext cx="17712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8130" y="2224106"/>
            <a:ext cx="870621" cy="380869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600" dirty="0">
                <a:latin typeface="Pyidaungsu" pitchFamily="34" charset="0"/>
                <a:cs typeface="Pyidaungsu" pitchFamily="34" charset="0"/>
              </a:rPr>
              <a:t>Rep 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6693" y="3714750"/>
            <a:ext cx="877307" cy="380869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600" dirty="0">
                <a:latin typeface="Pyidaungsu" pitchFamily="34" charset="0"/>
                <a:cs typeface="Pyidaungsu" pitchFamily="34" charset="0"/>
              </a:rPr>
              <a:t>Rep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3379" y="5242157"/>
            <a:ext cx="870621" cy="380869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600" dirty="0">
                <a:latin typeface="Pyidaungsu" pitchFamily="34" charset="0"/>
                <a:cs typeface="Pyidaungsu" pitchFamily="34" charset="0"/>
              </a:rPr>
              <a:t>Rep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10144" y="2975412"/>
            <a:ext cx="2262395" cy="350092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400" dirty="0">
                <a:latin typeface="Pyidaungsu" pitchFamily="34" charset="0"/>
                <a:cs typeface="Pyidaungsu" pitchFamily="34" charset="0"/>
              </a:rPr>
              <a:t>No Rain Guard + S2 d2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10144" y="3432612"/>
            <a:ext cx="2481056" cy="350092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400" dirty="0">
                <a:latin typeface="Pyidaungsu" pitchFamily="34" charset="0"/>
                <a:cs typeface="Pyidaungsu" pitchFamily="34" charset="0"/>
              </a:rPr>
              <a:t>No Rain Guard + S2 2d3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10144" y="3840908"/>
            <a:ext cx="2262395" cy="350092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400" dirty="0">
                <a:latin typeface="Pyidaungsu" pitchFamily="34" charset="0"/>
                <a:cs typeface="Pyidaungsu" pitchFamily="34" charset="0"/>
              </a:rPr>
              <a:t>Rain Guard + S2 d2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10144" y="4221908"/>
            <a:ext cx="2262395" cy="350092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400" dirty="0">
                <a:latin typeface="Pyidaungsu" pitchFamily="34" charset="0"/>
                <a:cs typeface="Pyidaungsu" pitchFamily="34" charset="0"/>
              </a:rPr>
              <a:t>Rain Guard + S2 2d3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8382000" y="716901"/>
            <a:ext cx="325506" cy="1340499"/>
            <a:chOff x="5883302" y="253915"/>
            <a:chExt cx="260405" cy="714933"/>
          </a:xfrm>
        </p:grpSpPr>
        <p:cxnSp>
          <p:nvCxnSpPr>
            <p:cNvPr id="21" name="Straight Arrow Connector 20"/>
            <p:cNvCxnSpPr/>
            <p:nvPr/>
          </p:nvCxnSpPr>
          <p:spPr>
            <a:xfrm flipV="1">
              <a:off x="6019800" y="485879"/>
              <a:ext cx="0" cy="48296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883302" y="714294"/>
              <a:ext cx="26040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5883302" y="253915"/>
              <a:ext cx="244503" cy="196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Pyidaungsu" pitchFamily="34" charset="0"/>
                  <a:cs typeface="Pyidaungsu" pitchFamily="34" charset="0"/>
                </a:rPr>
                <a:t>E</a:t>
              </a:r>
              <a:endParaRPr lang="en-US" dirty="0">
                <a:latin typeface="Pyidaungsu" pitchFamily="34" charset="0"/>
                <a:cs typeface="Pyidaungsu" pitchFamily="34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383654" y="2286000"/>
            <a:ext cx="1797946" cy="365481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r>
              <a:rPr lang="en-US" sz="1500" u="sng" dirty="0">
                <a:latin typeface="Pyidaungsu" pitchFamily="34" charset="0"/>
                <a:cs typeface="Pyidaungsu" pitchFamily="34" charset="0"/>
              </a:rPr>
              <a:t>Legend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0" y="484387"/>
            <a:ext cx="9144000" cy="734813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pPr algn="ctr"/>
            <a:r>
              <a:rPr lang="en-US" sz="13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Ministry of Agriculture, Livestock and Irrigation</a:t>
            </a:r>
          </a:p>
          <a:p>
            <a:pPr algn="ctr"/>
            <a:r>
              <a:rPr lang="en-US" sz="13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Department of Agriculture</a:t>
            </a:r>
          </a:p>
          <a:p>
            <a:pPr algn="ctr"/>
            <a:r>
              <a:rPr lang="en-US" sz="13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Perennial Crops Research and Development Estate (</a:t>
            </a:r>
            <a:r>
              <a:rPr lang="en-US" sz="1300" dirty="0" err="1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Mudon</a:t>
            </a:r>
            <a:r>
              <a:rPr lang="en-US" sz="13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1310919"/>
            <a:ext cx="9144000" cy="380869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Experimental layout of Rain guarding and tapping 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systems 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trial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15000" y="2133600"/>
            <a:ext cx="4305300" cy="4566631"/>
          </a:xfrm>
          <a:prstGeom prst="rect">
            <a:avLst/>
          </a:prstGeom>
          <a:noFill/>
        </p:spPr>
        <p:txBody>
          <a:bodyPr wrap="square" lIns="133347" tIns="66673" rIns="133347" bIns="66673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Experimental site   - Plot No. 1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Experimental area  -  3.5 acres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Treatment               - 4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Replication  </a:t>
            </a:r>
            <a:r>
              <a:rPr lang="en-US" sz="1600" dirty="0" smtClean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            - </a:t>
            </a: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3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Design 	            - Split Plot on RCB 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Spacing	            - 22' x 9'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Plot size                </a:t>
            </a:r>
            <a:r>
              <a:rPr lang="en-US" sz="1600" dirty="0" smtClean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 </a:t>
            </a: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- 44 trees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Total plants           </a:t>
            </a:r>
            <a:r>
              <a:rPr lang="en-US" sz="1600" dirty="0" smtClean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 </a:t>
            </a: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- 536 trees</a:t>
            </a: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Planted year         </a:t>
            </a:r>
            <a:r>
              <a:rPr lang="en-US" sz="1600" dirty="0" smtClean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  </a:t>
            </a:r>
            <a:r>
              <a:rPr lang="en-US" sz="1600" dirty="0">
                <a:latin typeface="Pyidaungsu" pitchFamily="34" charset="0"/>
                <a:ea typeface="Myanmar3" panose="02020603050405020304" pitchFamily="18" charset="0"/>
                <a:cs typeface="Pyidaungsu" pitchFamily="34" charset="0"/>
              </a:rPr>
              <a:t>- 2010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Materials and Methods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06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00400" y="4924098"/>
            <a:ext cx="76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Pyidaungsu" pitchFamily="34" charset="0"/>
                <a:cs typeface="Pyidaungsu" pitchFamily="34" charset="0"/>
              </a:rPr>
              <a:t> + 43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Curved Up Arrow 6"/>
          <p:cNvSpPr/>
          <p:nvPr/>
        </p:nvSpPr>
        <p:spPr>
          <a:xfrm rot="10800000" flipH="1" flipV="1">
            <a:off x="1981201" y="4110876"/>
            <a:ext cx="3714750" cy="795635"/>
          </a:xfrm>
          <a:prstGeom prst="curvedUp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8" name="Curved Up Arrow 7"/>
          <p:cNvSpPr/>
          <p:nvPr/>
        </p:nvSpPr>
        <p:spPr>
          <a:xfrm>
            <a:off x="3810000" y="4110876"/>
            <a:ext cx="3581400" cy="1003638"/>
          </a:xfrm>
          <a:prstGeom prst="curvedUp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53050" y="5117068"/>
            <a:ext cx="76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Pyidaungsu" pitchFamily="34" charset="0"/>
                <a:cs typeface="Pyidaungsu" pitchFamily="34" charset="0"/>
              </a:rPr>
              <a:t>+ 60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854836"/>
              </p:ext>
            </p:extLst>
          </p:nvPr>
        </p:nvGraphicFramePr>
        <p:xfrm>
          <a:off x="1115090" y="2391912"/>
          <a:ext cx="7114512" cy="167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8628"/>
                <a:gridCol w="1778628"/>
                <a:gridCol w="1778628"/>
                <a:gridCol w="1778628"/>
              </a:tblGrid>
              <a:tr h="45720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Pyidaungsu" pitchFamily="34" charset="0"/>
                          <a:cs typeface="Pyidaungsu" pitchFamily="34" charset="0"/>
                        </a:rPr>
                        <a:t>No Rain guard</a:t>
                      </a:r>
                      <a:endParaRPr lang="en-US" sz="20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Pyidaungsu" pitchFamily="34" charset="0"/>
                          <a:cs typeface="Pyidaungsu" pitchFamily="34" charset="0"/>
                        </a:rPr>
                        <a:t>Rain guard</a:t>
                      </a:r>
                      <a:endParaRPr lang="en-US" sz="20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Pyidaungsu" pitchFamily="34" charset="0"/>
                          <a:cs typeface="Pyidaungsu" pitchFamily="34" charset="0"/>
                        </a:rPr>
                        <a:t>S/2</a:t>
                      </a:r>
                      <a:r>
                        <a:rPr lang="en-US" sz="2000" b="1" baseline="0" dirty="0" smtClean="0">
                          <a:latin typeface="Pyidaungsu" pitchFamily="34" charset="0"/>
                          <a:cs typeface="Pyidaungsu" pitchFamily="34" charset="0"/>
                        </a:rPr>
                        <a:t> d2</a:t>
                      </a:r>
                      <a:endParaRPr lang="en-US" sz="20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Pyidaungsu" pitchFamily="34" charset="0"/>
                          <a:cs typeface="Pyidaungsu" pitchFamily="34" charset="0"/>
                        </a:rPr>
                        <a:t>S/2 2d3</a:t>
                      </a:r>
                      <a:endParaRPr lang="en-US" sz="20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Pyidaungsu" pitchFamily="34" charset="0"/>
                          <a:cs typeface="Pyidaungsu" pitchFamily="34" charset="0"/>
                        </a:rPr>
                        <a:t>S/2 d2</a:t>
                      </a:r>
                      <a:endParaRPr lang="en-US" sz="20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Pyidaungsu" pitchFamily="34" charset="0"/>
                          <a:cs typeface="Pyidaungsu" pitchFamily="34" charset="0"/>
                        </a:rPr>
                        <a:t>S/2 2d3</a:t>
                      </a:r>
                      <a:endParaRPr lang="en-US" sz="2000" b="1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Pyidaungsu" pitchFamily="34" charset="0"/>
                          <a:cs typeface="Pyidaungsu" pitchFamily="34" charset="0"/>
                        </a:rPr>
                        <a:t>62</a:t>
                      </a:r>
                      <a:endParaRPr lang="en-US" sz="20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Pyidaungsu" pitchFamily="34" charset="0"/>
                          <a:cs typeface="Pyidaungsu" pitchFamily="34" charset="0"/>
                        </a:rPr>
                        <a:t>81</a:t>
                      </a:r>
                      <a:endParaRPr lang="en-US" sz="20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Pyidaungsu" pitchFamily="34" charset="0"/>
                          <a:cs typeface="Pyidaungsu" pitchFamily="34" charset="0"/>
                        </a:rPr>
                        <a:t>105</a:t>
                      </a:r>
                      <a:endParaRPr lang="en-US" sz="20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Pyidaungsu" pitchFamily="34" charset="0"/>
                          <a:cs typeface="Pyidaungsu" pitchFamily="34" charset="0"/>
                        </a:rPr>
                        <a:t>141</a:t>
                      </a:r>
                      <a:endParaRPr lang="en-US" sz="2000" dirty="0"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43000" y="1748135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Pyidaungsu" pitchFamily="34" charset="0"/>
                <a:cs typeface="Pyidaungsu" pitchFamily="34" charset="0"/>
              </a:rPr>
              <a:t>Table 1. Total tapping days among the treatments </a:t>
            </a:r>
            <a:endParaRPr lang="en-US" sz="24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6200" y="5862935"/>
            <a:ext cx="89916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More tapping days could be obtained by rain guarding and </a:t>
            </a:r>
            <a:r>
              <a:rPr lang="en-US" sz="2400" b="1" dirty="0">
                <a:latin typeface="Pyidaungsu" pitchFamily="34" charset="0"/>
                <a:cs typeface="Pyidaungsu" pitchFamily="34" charset="0"/>
              </a:rPr>
              <a:t>S/2 </a:t>
            </a:r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2d3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71600" y="649069"/>
            <a:ext cx="579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3600" b="1" dirty="0"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27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6589212"/>
              </p:ext>
            </p:extLst>
          </p:nvPr>
        </p:nvGraphicFramePr>
        <p:xfrm>
          <a:off x="381000" y="1066800"/>
          <a:ext cx="8001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Straight Connector 3"/>
          <p:cNvCxnSpPr/>
          <p:nvPr/>
        </p:nvCxnSpPr>
        <p:spPr>
          <a:xfrm>
            <a:off x="2743200" y="2822030"/>
            <a:ext cx="518160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Up Arrow 4"/>
          <p:cNvSpPr/>
          <p:nvPr/>
        </p:nvSpPr>
        <p:spPr>
          <a:xfrm>
            <a:off x="6934200" y="1692166"/>
            <a:ext cx="228600" cy="111146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5425966" y="2133600"/>
            <a:ext cx="228600" cy="68843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Up Arrow 6"/>
          <p:cNvSpPr/>
          <p:nvPr/>
        </p:nvSpPr>
        <p:spPr>
          <a:xfrm>
            <a:off x="3962400" y="2373868"/>
            <a:ext cx="228600" cy="44816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91000" y="25262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Pyidaungsu" pitchFamily="34" charset="0"/>
                <a:cs typeface="Pyidaungsu" pitchFamily="34" charset="0"/>
              </a:rPr>
              <a:t>19%</a:t>
            </a:r>
            <a:endParaRPr lang="en-US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88724" y="23738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Pyidaungsu" pitchFamily="34" charset="0"/>
                <a:cs typeface="Pyidaungsu" pitchFamily="34" charset="0"/>
              </a:rPr>
              <a:t>37%</a:t>
            </a:r>
            <a:endParaRPr lang="en-US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2800" y="22214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Pyidaungsu" pitchFamily="34" charset="0"/>
                <a:cs typeface="Pyidaungsu" pitchFamily="34" charset="0"/>
              </a:rPr>
              <a:t>63%</a:t>
            </a:r>
            <a:endParaRPr lang="en-US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9200" y="5726668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 6. Total dry rubber yield among the treatments during 7 months period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1000" y="6320135"/>
            <a:ext cx="86106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itchFamily="2" charset="2"/>
              <a:buChar char="ü"/>
            </a:pPr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Higher yield could be obtained by rain guarding and S/2 2d3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658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443385"/>
              </p:ext>
            </p:extLst>
          </p:nvPr>
        </p:nvGraphicFramePr>
        <p:xfrm>
          <a:off x="609600" y="990600"/>
          <a:ext cx="76962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Straight Connector 3"/>
          <p:cNvCxnSpPr/>
          <p:nvPr/>
        </p:nvCxnSpPr>
        <p:spPr>
          <a:xfrm>
            <a:off x="2514600" y="2956034"/>
            <a:ext cx="556260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Up Arrow 4"/>
          <p:cNvSpPr/>
          <p:nvPr/>
        </p:nvSpPr>
        <p:spPr>
          <a:xfrm>
            <a:off x="4146332" y="2695902"/>
            <a:ext cx="228600" cy="228600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5517932" y="2178268"/>
            <a:ext cx="228600" cy="762000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Up Arrow 6"/>
          <p:cNvSpPr/>
          <p:nvPr/>
        </p:nvSpPr>
        <p:spPr>
          <a:xfrm>
            <a:off x="6905298" y="1797268"/>
            <a:ext cx="228600" cy="1143000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38600" y="2362200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Pyidaungsu" pitchFamily="34" charset="0"/>
                <a:cs typeface="Pyidaungsu" pitchFamily="34" charset="0"/>
              </a:rPr>
              <a:t>1.2 times</a:t>
            </a:r>
            <a:endParaRPr lang="en-US" sz="1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0" y="1902023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Pyidaungsu" pitchFamily="34" charset="0"/>
                <a:cs typeface="Pyidaungsu" pitchFamily="34" charset="0"/>
              </a:rPr>
              <a:t>1.6 times</a:t>
            </a:r>
            <a:endParaRPr lang="en-US" sz="1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05600" y="1447800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Pyidaungsu" pitchFamily="34" charset="0"/>
                <a:cs typeface="Pyidaungsu" pitchFamily="34" charset="0"/>
              </a:rPr>
              <a:t>1.9 times</a:t>
            </a:r>
            <a:endParaRPr lang="en-US" sz="1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0200" y="5498068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 7. Bark consumption among the treatments during 7 months period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3400" y="6320135"/>
            <a:ext cx="83820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More tapping days cause higher bark consumption.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48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9370561"/>
              </p:ext>
            </p:extLst>
          </p:nvPr>
        </p:nvGraphicFramePr>
        <p:xfrm>
          <a:off x="1143000" y="1219200"/>
          <a:ext cx="68580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12276" y="5574268"/>
            <a:ext cx="6145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 </a:t>
            </a:r>
            <a:r>
              <a:rPr lang="en-US" dirty="0">
                <a:latin typeface="Pyidaungsu" pitchFamily="34" charset="0"/>
                <a:cs typeface="Pyidaungsu" pitchFamily="34" charset="0"/>
              </a:rPr>
              <a:t>8</a:t>
            </a:r>
            <a:r>
              <a:rPr lang="en-US" dirty="0" smtClean="0">
                <a:latin typeface="Pyidaungsu" pitchFamily="34" charset="0"/>
                <a:cs typeface="Pyidaungsu" pitchFamily="34" charset="0"/>
              </a:rPr>
              <a:t>. Cost per unit production among the treatments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922896" y="2147248"/>
            <a:ext cx="609600" cy="381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486400" y="1219200"/>
            <a:ext cx="7620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6813332" y="1234966"/>
            <a:ext cx="7620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32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9149199"/>
              </p:ext>
            </p:extLst>
          </p:nvPr>
        </p:nvGraphicFramePr>
        <p:xfrm>
          <a:off x="381000" y="773668"/>
          <a:ext cx="8458200" cy="4560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2877207" y="533400"/>
            <a:ext cx="57333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0" u="none" strike="noStrike" dirty="0" smtClean="0">
                <a:effectLst/>
                <a:latin typeface="Pyidaungsu" pitchFamily="34" charset="0"/>
                <a:cs typeface="Pyidaungsu" pitchFamily="34" charset="0"/>
              </a:rPr>
              <a:t>Cost and Benefit </a:t>
            </a:r>
            <a:r>
              <a:rPr lang="en-US" sz="2800" b="1" i="0" u="none" strike="noStrike" baseline="0" dirty="0" smtClean="0">
                <a:effectLst/>
                <a:latin typeface="Pyidaungsu" pitchFamily="34" charset="0"/>
                <a:cs typeface="Pyidaungsu" pitchFamily="34" charset="0"/>
              </a:rPr>
              <a:t>(</a:t>
            </a:r>
            <a:r>
              <a:rPr lang="en-US" sz="2000" b="1" i="0" u="none" strike="noStrike" baseline="0" dirty="0" smtClean="0">
                <a:effectLst/>
                <a:latin typeface="Pyidaungsu" pitchFamily="34" charset="0"/>
                <a:cs typeface="Pyidaungsu" pitchFamily="34" charset="0"/>
              </a:rPr>
              <a:t>during 7.5 months)</a:t>
            </a:r>
            <a:endParaRPr lang="en-US" sz="28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12276" y="5650468"/>
            <a:ext cx="6450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 9. Cost per unit production among the treatments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6243935"/>
            <a:ext cx="83820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itchFamily="2" charset="2"/>
              <a:buChar char="ü"/>
            </a:pPr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Higher cost and income in rain guarding and S/2 2d3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1187" y="3733800"/>
            <a:ext cx="354724" cy="56949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015972" y="3633543"/>
            <a:ext cx="354724" cy="66975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686710" y="3124200"/>
            <a:ext cx="354724" cy="118504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364436" y="2947743"/>
            <a:ext cx="354724" cy="135555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20295" y="2590800"/>
            <a:ext cx="352089" cy="17124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383462" y="2286000"/>
            <a:ext cx="352089" cy="20172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060903" y="1905000"/>
            <a:ext cx="352089" cy="23982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737303" y="1384980"/>
            <a:ext cx="352089" cy="29316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086032" y="3124200"/>
            <a:ext cx="356616" cy="119914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757838" y="2947743"/>
            <a:ext cx="356616" cy="137159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443802" y="3086040"/>
            <a:ext cx="356616" cy="123730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8110638" y="2819399"/>
            <a:ext cx="356616" cy="148984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84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5361188"/>
              </p:ext>
            </p:extLst>
          </p:nvPr>
        </p:nvGraphicFramePr>
        <p:xfrm>
          <a:off x="838200" y="1295400"/>
          <a:ext cx="70104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1"/>
          <p:cNvSpPr txBox="1"/>
          <p:nvPr/>
        </p:nvSpPr>
        <p:spPr>
          <a:xfrm>
            <a:off x="68317" y="452735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Net Profit during 7.5 months period 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6750268" y="1790121"/>
            <a:ext cx="609600" cy="648279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14600" y="2438400"/>
            <a:ext cx="5181600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Up Arrow 7"/>
          <p:cNvSpPr/>
          <p:nvPr/>
        </p:nvSpPr>
        <p:spPr>
          <a:xfrm>
            <a:off x="4067502" y="1965434"/>
            <a:ext cx="609600" cy="457200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9" name="Up Arrow 8"/>
          <p:cNvSpPr/>
          <p:nvPr/>
        </p:nvSpPr>
        <p:spPr>
          <a:xfrm>
            <a:off x="5410200" y="2209800"/>
            <a:ext cx="609600" cy="21283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74068" y="1435084"/>
            <a:ext cx="109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Pyidaungsu" pitchFamily="34" charset="0"/>
                <a:cs typeface="Pyidaungsu" pitchFamily="34" charset="0"/>
              </a:rPr>
              <a:t>30.6%</a:t>
            </a:r>
            <a:endParaRPr lang="en-US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62400" y="1626163"/>
            <a:ext cx="96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Pyidaungsu" pitchFamily="34" charset="0"/>
                <a:cs typeface="Pyidaungsu" pitchFamily="34" charset="0"/>
              </a:rPr>
              <a:t>19.3%</a:t>
            </a:r>
            <a:endParaRPr lang="en-US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000" y="184046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Pyidaungsu" pitchFamily="34" charset="0"/>
                <a:cs typeface="Pyidaungsu" pitchFamily="34" charset="0"/>
              </a:rPr>
              <a:t>7%</a:t>
            </a:r>
            <a:endParaRPr lang="en-US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83676" y="5726668"/>
            <a:ext cx="5917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Pyidaungsu" pitchFamily="34" charset="0"/>
                <a:cs typeface="Pyidaungsu" pitchFamily="34" charset="0"/>
              </a:rPr>
              <a:t>Fig 10. Amount of net profit among the treatments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000" y="6243935"/>
            <a:ext cx="83820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itchFamily="2" charset="2"/>
              <a:buChar char="ü"/>
            </a:pPr>
            <a:r>
              <a:rPr lang="en-US" sz="2400" b="1" dirty="0" smtClean="0">
                <a:latin typeface="Pyidaungsu" pitchFamily="34" charset="0"/>
                <a:cs typeface="Pyidaungsu" pitchFamily="34" charset="0"/>
              </a:rPr>
              <a:t>Higher profit in rain guarding and S/2 2d3 system</a:t>
            </a:r>
            <a:endParaRPr lang="en-US" sz="24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88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/>
      <p:bldP spid="11" grpId="0"/>
      <p:bldP spid="12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0488390"/>
              </p:ext>
            </p:extLst>
          </p:nvPr>
        </p:nvGraphicFramePr>
        <p:xfrm>
          <a:off x="-90487" y="1240631"/>
          <a:ext cx="9324975" cy="4376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Straight Connector 3"/>
          <p:cNvCxnSpPr/>
          <p:nvPr/>
        </p:nvCxnSpPr>
        <p:spPr>
          <a:xfrm>
            <a:off x="6248400" y="1981200"/>
            <a:ext cx="0" cy="34290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914400" y="3200400"/>
            <a:ext cx="80772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7391400" y="1981200"/>
            <a:ext cx="1752600" cy="13716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971800" y="2819400"/>
            <a:ext cx="1066800" cy="8763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33400" y="514290"/>
            <a:ext cx="541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Pyidaungsu" pitchFamily="34" charset="0"/>
                <a:cs typeface="Pyidaungsu" pitchFamily="34" charset="0"/>
              </a:rPr>
              <a:t>Daily rubber yield (g/t/t) in 2018 and 2019</a:t>
            </a:r>
            <a:endParaRPr lang="en-US" sz="20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5769114"/>
            <a:ext cx="8610600" cy="8104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800"/>
              </a:lnSpc>
              <a:buFont typeface="Wingdings" pitchFamily="2" charset="2"/>
              <a:buChar char="Ø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Clone PB 260 produces low yield in the 1</a:t>
            </a:r>
            <a:r>
              <a:rPr lang="en-US" sz="24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year and increase to the next years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W. 1997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6000" y="19812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Pyidaungsu" pitchFamily="34" charset="0"/>
                <a:cs typeface="Pyidaungsu" pitchFamily="34" charset="0"/>
              </a:rPr>
              <a:t>2018-19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91200" y="19812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Pyidaungsu" pitchFamily="34" charset="0"/>
                <a:cs typeface="Pyidaungsu" pitchFamily="34" charset="0"/>
              </a:rPr>
              <a:t>2019-20</a:t>
            </a:r>
            <a:endParaRPr lang="en-US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49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614948"/>
              </p:ext>
            </p:extLst>
          </p:nvPr>
        </p:nvGraphicFramePr>
        <p:xfrm>
          <a:off x="383458" y="1371600"/>
          <a:ext cx="8458200" cy="441960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45342"/>
                <a:gridCol w="2337184"/>
                <a:gridCol w="1081608"/>
                <a:gridCol w="1198022"/>
                <a:gridCol w="1198022"/>
                <a:gridCol w="1198022"/>
              </a:tblGrid>
              <a:tr h="565285">
                <a:tc rowSpan="2"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b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b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No Rain guard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Rain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 guard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6528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S/2 d2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S/2 2d3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S/2 d2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S/2 2d3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172">
                <a:tc rowSpan="2">
                  <a:txBody>
                    <a:bodyPr/>
                    <a:lstStyle/>
                    <a:p>
                      <a:pPr marL="0" marR="0" indent="117475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Total yield   (g/tree)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17475"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2018-19 (one year)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1644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1840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1953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2361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48172">
                <a:tc vMerge="1">
                  <a:txBody>
                    <a:bodyPr/>
                    <a:lstStyle/>
                    <a:p>
                      <a:pPr marL="0" indent="117475"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indent="117475"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2019-20 (7.5 months)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1600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1905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2185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2607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172">
                <a:tc rowSpan="2">
                  <a:txBody>
                    <a:bodyPr/>
                    <a:lstStyle/>
                    <a:p>
                      <a:pPr marL="0" marR="0" indent="117475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Profit (kyat/ac)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17475"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2018-19 (one year)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249406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251843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140471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185651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48172">
                <a:tc vMerge="1">
                  <a:txBody>
                    <a:bodyPr/>
                    <a:lstStyle/>
                    <a:p>
                      <a:pPr marL="0" indent="117475"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indent="117475"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2019-20 (7.5 months)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343100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409156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367803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rgbClr val="FF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448177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172">
                <a:tc rowSpan="2">
                  <a:txBody>
                    <a:bodyPr/>
                    <a:lstStyle/>
                    <a:p>
                      <a:pPr marL="0" marR="0" indent="117475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>
                          <a:effectLst/>
                          <a:latin typeface="Pyidaungsu" pitchFamily="34" charset="0"/>
                          <a:cs typeface="Pyidaungsu" pitchFamily="34" charset="0"/>
                        </a:rPr>
                        <a:t>Total cost/ unit production (kyat/g)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17475"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2018-19 (one year)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0.98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1.06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1.46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1.42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48172">
                <a:tc vMerge="1">
                  <a:txBody>
                    <a:bodyPr/>
                    <a:lstStyle/>
                    <a:p>
                      <a:pPr marL="0" indent="117475"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indent="117475"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2019-20 (7.5 months)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0.58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0.57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0.89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0070C0"/>
                          </a:solidFill>
                          <a:effectLst/>
                          <a:latin typeface="Pyidaungsu" pitchFamily="34" charset="0"/>
                          <a:cs typeface="Pyidaungsu" pitchFamily="34" charset="0"/>
                        </a:rPr>
                        <a:t>0.88</a:t>
                      </a:r>
                      <a:endParaRPr lang="en-US" sz="1800" b="0" i="0" u="none" strike="noStrike" dirty="0">
                        <a:solidFill>
                          <a:srgbClr val="0070C0"/>
                        </a:solidFill>
                        <a:effectLst/>
                        <a:latin typeface="Pyidaungsu" pitchFamily="34" charset="0"/>
                        <a:cs typeface="Pyidaungsu" pitchFamily="34" charset="0"/>
                      </a:endParaRPr>
                    </a:p>
                  </a:txBody>
                  <a:tcPr marL="9525" marR="9525" marT="9525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81000" y="634425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Pyidaungsu" pitchFamily="34" charset="0"/>
                <a:cs typeface="Pyidaungsu" pitchFamily="34" charset="0"/>
              </a:rPr>
              <a:t>Cost and Benefit </a:t>
            </a:r>
            <a:r>
              <a:rPr lang="en-US" sz="2800" b="0" i="0" u="none" strike="noStrike" baseline="0" dirty="0" smtClean="0">
                <a:solidFill>
                  <a:srgbClr val="000000"/>
                </a:solidFill>
                <a:effectLst/>
                <a:latin typeface="Pyidaungsu" pitchFamily="34" charset="0"/>
                <a:cs typeface="Pyidaungsu" pitchFamily="34" charset="0"/>
              </a:rPr>
              <a:t>(</a:t>
            </a:r>
            <a:r>
              <a:rPr lang="en-US" sz="2000" b="0" i="0" u="none" strike="noStrike" baseline="0" dirty="0" smtClean="0">
                <a:solidFill>
                  <a:srgbClr val="000000"/>
                </a:solidFill>
                <a:effectLst/>
                <a:latin typeface="Pyidaungsu" pitchFamily="34" charset="0"/>
                <a:cs typeface="Pyidaungsu" pitchFamily="34" charset="0"/>
              </a:rPr>
              <a:t>last year and this year)</a:t>
            </a:r>
            <a:endParaRPr lang="en-US" sz="2800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6172200"/>
            <a:ext cx="861060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Wingdings" pitchFamily="2" charset="2"/>
              <a:buChar char="Ø"/>
            </a:pPr>
            <a:r>
              <a:rPr lang="en-US" sz="2200" b="1" dirty="0" smtClean="0">
                <a:latin typeface="Pyidaungsu" pitchFamily="34" charset="0"/>
                <a:cs typeface="Pyidaungsu" pitchFamily="34" charset="0"/>
              </a:rPr>
              <a:t>Thus, high yielding clone should be used in rain guard tapping.</a:t>
            </a:r>
            <a:endParaRPr lang="en-US" sz="22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-13136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Results and Discussion</a:t>
            </a:r>
            <a:endParaRPr lang="en-US" sz="2000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629400" y="2559268"/>
            <a:ext cx="20574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629400" y="3660230"/>
            <a:ext cx="20574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28600" y="3641834"/>
            <a:ext cx="8686800" cy="1066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28600" y="4708634"/>
            <a:ext cx="8686800" cy="11587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64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45" accel="50000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4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" accel="50000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6">
                                          <p:stCondLst>
                                            <p:cond delay="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41" decel="50000">
                                          <p:stCondLst>
                                            <p:cond delay="16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6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45" accel="50000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4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" accel="50000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6">
                                          <p:stCondLst>
                                            <p:cond delay="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41" decel="50000">
                                          <p:stCondLst>
                                            <p:cond delay="16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6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41" decel="50000">
                                          <p:stCondLst>
                                            <p:cond delay="3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6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6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animBg="1"/>
      <p:bldP spid="11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457200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Conclusion</a:t>
            </a:r>
            <a:endParaRPr lang="en-US" sz="36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1219200"/>
            <a:ext cx="8763000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3500"/>
              </a:lnSpc>
              <a:spcAft>
                <a:spcPts val="1200"/>
              </a:spcAft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More tapping days, higher yield and profit </a:t>
            </a:r>
            <a:r>
              <a:rPr lang="en-US" sz="2400" dirty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can be </a:t>
            </a:r>
            <a:endParaRPr lang="en-US" sz="2400" dirty="0" smtClean="0">
              <a:solidFill>
                <a:srgbClr val="000000"/>
              </a:solidFill>
              <a:latin typeface="Pyidaungsu" pitchFamily="34" charset="0"/>
              <a:cs typeface="Pyidaungsu" pitchFamily="34" charset="0"/>
            </a:endParaRPr>
          </a:p>
          <a:p>
            <a:pPr>
              <a:lnSpc>
                <a:spcPts val="3500"/>
              </a:lnSpc>
              <a:spcAft>
                <a:spcPts val="1200"/>
              </a:spcAft>
            </a:pP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     obtained by rain guarding.</a:t>
            </a:r>
          </a:p>
          <a:p>
            <a:pPr marL="457200" indent="-457200">
              <a:lnSpc>
                <a:spcPts val="3500"/>
              </a:lnSpc>
              <a:spcAft>
                <a:spcPts val="1200"/>
              </a:spcAft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S/2 2d3 system gives higher yield and profit than S/2 d2 although it caused higher bark consumption. </a:t>
            </a:r>
          </a:p>
          <a:p>
            <a:pPr marL="457200" indent="-457200">
              <a:lnSpc>
                <a:spcPts val="3500"/>
              </a:lnSpc>
              <a:spcAft>
                <a:spcPts val="1200"/>
              </a:spcAft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High yielding clone should be selected to get better profit.</a:t>
            </a:r>
          </a:p>
          <a:p>
            <a:pPr marL="457200" indent="-457200">
              <a:lnSpc>
                <a:spcPts val="3500"/>
              </a:lnSpc>
              <a:spcAft>
                <a:spcPts val="1200"/>
              </a:spcAft>
              <a:buFont typeface="Wingdings" pitchFamily="2" charset="2"/>
              <a:buChar char="v"/>
            </a:pPr>
            <a:r>
              <a:rPr lang="en-US" sz="2400" dirty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Rain guarding can solve tapper shortage </a:t>
            </a: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problem.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" y="4916269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Future Plan</a:t>
            </a:r>
            <a:endParaRPr lang="en-US" sz="3600" b="1" dirty="0">
              <a:latin typeface="Pyidaungsu" pitchFamily="34" charset="0"/>
              <a:cs typeface="Pyidaungsu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5603260"/>
            <a:ext cx="8763000" cy="990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ts val="3500"/>
              </a:lnSpc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This trial will be continued until June 2020 (one year round).</a:t>
            </a:r>
          </a:p>
          <a:p>
            <a:pPr marL="457200" indent="-457200">
              <a:lnSpc>
                <a:spcPts val="3500"/>
              </a:lnSpc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0000"/>
                </a:solidFill>
                <a:latin typeface="Pyidaungsu" pitchFamily="34" charset="0"/>
                <a:cs typeface="Pyidaungsu" pitchFamily="34" charset="0"/>
              </a:rPr>
              <a:t>may be continued to one more year (until 2020-2021).</a:t>
            </a:r>
          </a:p>
        </p:txBody>
      </p:sp>
    </p:spTree>
    <p:extLst>
      <p:ext uri="{BB962C8B-B14F-4D97-AF65-F5344CB8AC3E}">
        <p14:creationId xmlns:p14="http://schemas.microsoft.com/office/powerpoint/2010/main" val="380749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304800" y="4572000"/>
            <a:ext cx="9753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Pyidaungsu" pitchFamily="34" charset="0"/>
                <a:cs typeface="Pyidaungsu" pitchFamily="34" charset="0"/>
              </a:rPr>
              <a:t>Thank you for your kind attention!!!</a:t>
            </a:r>
            <a:endParaRPr lang="en-US" sz="4400" b="1" dirty="0">
              <a:solidFill>
                <a:schemeClr val="bg1"/>
              </a:solidFill>
              <a:latin typeface="Pyidaungsu" pitchFamily="34" charset="0"/>
              <a:cs typeface="Pyidaungsu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95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1973</TotalTime>
  <Words>1047</Words>
  <Application>Microsoft Office PowerPoint</Application>
  <PresentationFormat>On-screen Show (4:3)</PresentationFormat>
  <Paragraphs>269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Aspire</dc:creator>
  <cp:lastModifiedBy>hp</cp:lastModifiedBy>
  <cp:revision>178</cp:revision>
  <cp:lastPrinted>2020-01-26T07:56:53Z</cp:lastPrinted>
  <dcterms:created xsi:type="dcterms:W3CDTF">2019-05-06T07:46:34Z</dcterms:created>
  <dcterms:modified xsi:type="dcterms:W3CDTF">2020-01-28T14:10:40Z</dcterms:modified>
</cp:coreProperties>
</file>