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61" r:id="rId4"/>
    <p:sldId id="258" r:id="rId5"/>
    <p:sldId id="259" r:id="rId6"/>
    <p:sldId id="262" r:id="rId7"/>
    <p:sldId id="263" r:id="rId8"/>
    <p:sldId id="265" r:id="rId9"/>
    <p:sldId id="267" r:id="rId10"/>
    <p:sldId id="269" r:id="rId11"/>
    <p:sldId id="271" r:id="rId12"/>
    <p:sldId id="282" r:id="rId13"/>
    <p:sldId id="273" r:id="rId14"/>
    <p:sldId id="300" r:id="rId15"/>
    <p:sldId id="284" r:id="rId16"/>
    <p:sldId id="291" r:id="rId17"/>
    <p:sldId id="299" r:id="rId18"/>
    <p:sldId id="306" r:id="rId19"/>
    <p:sldId id="303" r:id="rId20"/>
    <p:sldId id="304" r:id="rId21"/>
  </p:sldIdLst>
  <p:sldSz cx="12192000" cy="6858000"/>
  <p:notesSz cx="7102475" cy="9388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9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8C7716-952A-2948-8C9C-29053D61DAF9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93E4C1-B3DF-A949-B78F-405B8DFD318F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Chief Minister</a:t>
          </a:r>
          <a:endParaRPr lang="en-US" sz="2200" b="0" dirty="0">
            <a:solidFill>
              <a:schemeClr val="tx1"/>
            </a:solidFill>
          </a:endParaRPr>
        </a:p>
      </dgm:t>
    </dgm:pt>
    <dgm:pt modelId="{5339A07C-607B-E040-95F0-3F5B7FB8064D}" type="parTrans" cxnId="{766274A8-7B13-E741-95B7-540D23F0B52A}">
      <dgm:prSet/>
      <dgm:spPr/>
      <dgm:t>
        <a:bodyPr/>
        <a:lstStyle/>
        <a:p>
          <a:endParaRPr lang="en-US"/>
        </a:p>
      </dgm:t>
    </dgm:pt>
    <dgm:pt modelId="{DFF0DCFB-CE4C-E644-A383-41B5479051BA}" type="sibTrans" cxnId="{766274A8-7B13-E741-95B7-540D23F0B52A}">
      <dgm:prSet/>
      <dgm:spPr/>
      <dgm:t>
        <a:bodyPr/>
        <a:lstStyle/>
        <a:p>
          <a:endParaRPr lang="en-US"/>
        </a:p>
      </dgm:t>
    </dgm:pt>
    <dgm:pt modelId="{83E4240D-669D-6140-B00B-6C507188DC03}" type="asst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Governance Team</a:t>
          </a:r>
          <a:endParaRPr lang="en-US" sz="2200" b="0" dirty="0">
            <a:solidFill>
              <a:schemeClr val="tx1"/>
            </a:solidFill>
          </a:endParaRPr>
        </a:p>
      </dgm:t>
    </dgm:pt>
    <dgm:pt modelId="{F052F745-1D90-9349-BAC5-573EE5F63167}" type="parTrans" cxnId="{37C042C9-10CB-8D4E-8C15-F81446250C67}">
      <dgm:prSet/>
      <dgm:spPr/>
      <dgm:t>
        <a:bodyPr/>
        <a:lstStyle/>
        <a:p>
          <a:endParaRPr lang="en-US"/>
        </a:p>
      </dgm:t>
    </dgm:pt>
    <dgm:pt modelId="{8FBF97CF-955C-A54E-B2B9-B9E66131F883}" type="sibTrans" cxnId="{37C042C9-10CB-8D4E-8C15-F81446250C67}">
      <dgm:prSet/>
      <dgm:spPr/>
      <dgm:t>
        <a:bodyPr/>
        <a:lstStyle/>
        <a:p>
          <a:endParaRPr lang="en-US"/>
        </a:p>
      </dgm:t>
    </dgm:pt>
    <dgm:pt modelId="{612E6966-DA40-2A4A-A4EE-AE7D6520E220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Monitoring and Evaluation Team</a:t>
          </a:r>
          <a:endParaRPr lang="en-US" sz="2200" b="0" dirty="0">
            <a:solidFill>
              <a:schemeClr val="tx1"/>
            </a:solidFill>
          </a:endParaRPr>
        </a:p>
      </dgm:t>
    </dgm:pt>
    <dgm:pt modelId="{2893FB4E-10E7-C146-A80E-B42911E7545D}" type="parTrans" cxnId="{AFB7AB35-FCB4-024C-8EFB-58314586527B}">
      <dgm:prSet/>
      <dgm:spPr/>
      <dgm:t>
        <a:bodyPr/>
        <a:lstStyle/>
        <a:p>
          <a:endParaRPr lang="en-US"/>
        </a:p>
      </dgm:t>
    </dgm:pt>
    <dgm:pt modelId="{F7283B5C-B1E0-424B-BE8A-EAB0B8C77834}" type="sibTrans" cxnId="{AFB7AB35-FCB4-024C-8EFB-58314586527B}">
      <dgm:prSet/>
      <dgm:spPr/>
      <dgm:t>
        <a:bodyPr/>
        <a:lstStyle/>
        <a:p>
          <a:endParaRPr lang="en-US"/>
        </a:p>
      </dgm:t>
    </dgm:pt>
    <dgm:pt modelId="{ADF849CC-93B3-F94F-BBE0-A37F290EA0A6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Project</a:t>
          </a:r>
          <a:r>
            <a:rPr lang="en-US" sz="2200" b="0" baseline="0" dirty="0" smtClean="0">
              <a:solidFill>
                <a:schemeClr val="tx1"/>
              </a:solidFill>
            </a:rPr>
            <a:t> Management Team</a:t>
          </a:r>
          <a:endParaRPr lang="en-US" sz="2200" b="0" dirty="0">
            <a:solidFill>
              <a:schemeClr val="tx1"/>
            </a:solidFill>
          </a:endParaRPr>
        </a:p>
      </dgm:t>
    </dgm:pt>
    <dgm:pt modelId="{58838441-9E80-2946-B01F-B4C32FE30F2E}" type="parTrans" cxnId="{A7D96542-4C83-5040-A1A3-149D56387DE3}">
      <dgm:prSet/>
      <dgm:spPr/>
      <dgm:t>
        <a:bodyPr/>
        <a:lstStyle/>
        <a:p>
          <a:endParaRPr lang="en-US"/>
        </a:p>
      </dgm:t>
    </dgm:pt>
    <dgm:pt modelId="{46D9F4A3-DC96-A44D-B789-72701216DC19}" type="sibTrans" cxnId="{A7D96542-4C83-5040-A1A3-149D56387DE3}">
      <dgm:prSet/>
      <dgm:spPr/>
      <dgm:t>
        <a:bodyPr/>
        <a:lstStyle/>
        <a:p>
          <a:endParaRPr lang="en-US"/>
        </a:p>
      </dgm:t>
    </dgm:pt>
    <dgm:pt modelId="{2A466E35-3C4F-9348-A580-55E033DAFF20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DOA</a:t>
          </a:r>
          <a:endParaRPr lang="en-US" sz="2200" b="0" dirty="0">
            <a:solidFill>
              <a:schemeClr val="tx1"/>
            </a:solidFill>
          </a:endParaRPr>
        </a:p>
      </dgm:t>
    </dgm:pt>
    <dgm:pt modelId="{B3096B2B-9CF7-B84D-95DD-B3BFE45CE2B3}" type="parTrans" cxnId="{A4014F23-2AC6-1148-8205-59FEAD5D13E0}">
      <dgm:prSet/>
      <dgm:spPr/>
      <dgm:t>
        <a:bodyPr/>
        <a:lstStyle/>
        <a:p>
          <a:endParaRPr lang="en-US"/>
        </a:p>
      </dgm:t>
    </dgm:pt>
    <dgm:pt modelId="{6459EF0D-590A-F143-A502-12FE4F21CC4B}" type="sibTrans" cxnId="{A4014F23-2AC6-1148-8205-59FEAD5D13E0}">
      <dgm:prSet/>
      <dgm:spPr/>
      <dgm:t>
        <a:bodyPr/>
        <a:lstStyle/>
        <a:p>
          <a:endParaRPr lang="en-US"/>
        </a:p>
      </dgm:t>
    </dgm:pt>
    <dgm:pt modelId="{11D9F9FE-4DC4-EE40-B2A8-16400A387AAA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SME</a:t>
          </a:r>
          <a:endParaRPr lang="en-US" sz="2200" b="0" dirty="0">
            <a:solidFill>
              <a:schemeClr val="tx1"/>
            </a:solidFill>
          </a:endParaRPr>
        </a:p>
      </dgm:t>
    </dgm:pt>
    <dgm:pt modelId="{7E002113-CA4F-7E47-9D6B-6C4526BAEE64}" type="parTrans" cxnId="{C231C978-C4F7-3E48-AE3A-EE069AD973E9}">
      <dgm:prSet/>
      <dgm:spPr/>
      <dgm:t>
        <a:bodyPr/>
        <a:lstStyle/>
        <a:p>
          <a:endParaRPr lang="en-US"/>
        </a:p>
      </dgm:t>
    </dgm:pt>
    <dgm:pt modelId="{BF9AE822-A146-1444-B12E-FE6248A20FDD}" type="sibTrans" cxnId="{C231C978-C4F7-3E48-AE3A-EE069AD973E9}">
      <dgm:prSet/>
      <dgm:spPr/>
      <dgm:t>
        <a:bodyPr/>
        <a:lstStyle/>
        <a:p>
          <a:endParaRPr lang="en-US"/>
        </a:p>
      </dgm:t>
    </dgm:pt>
    <dgm:pt modelId="{372DBEDA-4F00-F642-84D1-E133562497AE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200" b="0" dirty="0" smtClean="0">
              <a:solidFill>
                <a:schemeClr val="tx1"/>
              </a:solidFill>
            </a:rPr>
            <a:t>LBVD</a:t>
          </a:r>
          <a:endParaRPr lang="en-US" sz="2200" b="0" dirty="0">
            <a:solidFill>
              <a:schemeClr val="tx1"/>
            </a:solidFill>
          </a:endParaRPr>
        </a:p>
      </dgm:t>
    </dgm:pt>
    <dgm:pt modelId="{C2391309-F089-6D4C-B631-7B8AE9C0258C}" type="parTrans" cxnId="{0E2D7DAF-5EEA-F24E-BD88-19FD5485A40C}">
      <dgm:prSet/>
      <dgm:spPr/>
      <dgm:t>
        <a:bodyPr/>
        <a:lstStyle/>
        <a:p>
          <a:endParaRPr lang="en-US"/>
        </a:p>
      </dgm:t>
    </dgm:pt>
    <dgm:pt modelId="{BFEAB9A6-2897-6642-A7D2-048F9C4C58DA}" type="sibTrans" cxnId="{0E2D7DAF-5EEA-F24E-BD88-19FD5485A40C}">
      <dgm:prSet/>
      <dgm:spPr/>
      <dgm:t>
        <a:bodyPr/>
        <a:lstStyle/>
        <a:p>
          <a:endParaRPr lang="en-US"/>
        </a:p>
      </dgm:t>
    </dgm:pt>
    <dgm:pt modelId="{9D54AEAC-CE2C-F24A-94B1-D6CA61000B42}" type="pres">
      <dgm:prSet presAssocID="{468C7716-952A-2948-8C9C-29053D61DAF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0A5FA43-1C15-F24E-AFF2-AB99F4228425}" type="pres">
      <dgm:prSet presAssocID="{6193E4C1-B3DF-A949-B78F-405B8DFD318F}" presName="hierRoot1" presStyleCnt="0">
        <dgm:presLayoutVars>
          <dgm:hierBranch val="init"/>
        </dgm:presLayoutVars>
      </dgm:prSet>
      <dgm:spPr/>
    </dgm:pt>
    <dgm:pt modelId="{B5F9D518-B77D-5549-BC4B-532471B4DE49}" type="pres">
      <dgm:prSet presAssocID="{6193E4C1-B3DF-A949-B78F-405B8DFD318F}" presName="rootComposite1" presStyleCnt="0"/>
      <dgm:spPr/>
    </dgm:pt>
    <dgm:pt modelId="{B697CAE8-8723-B54D-A3BE-3A0CDC84F873}" type="pres">
      <dgm:prSet presAssocID="{6193E4C1-B3DF-A949-B78F-405B8DFD318F}" presName="rootText1" presStyleLbl="node0" presStyleIdx="0" presStyleCnt="1" custScaleX="1491670" custScaleY="1178432" custLinFactY="-200000" custLinFactNeighborX="-5999" custLinFactNeighborY="-2627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178479-789A-BF47-85DA-210D54FEF10E}" type="pres">
      <dgm:prSet presAssocID="{6193E4C1-B3DF-A949-B78F-405B8DFD318F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21E34D3-8C2B-A44D-9C60-B74D9A1AF057}" type="pres">
      <dgm:prSet presAssocID="{6193E4C1-B3DF-A949-B78F-405B8DFD318F}" presName="hierChild2" presStyleCnt="0"/>
      <dgm:spPr/>
    </dgm:pt>
    <dgm:pt modelId="{F4769E54-F86E-D844-B58A-4370D92ED239}" type="pres">
      <dgm:prSet presAssocID="{2893FB4E-10E7-C146-A80E-B42911E7545D}" presName="Name37" presStyleLbl="parChTrans1D2" presStyleIdx="0" presStyleCnt="6"/>
      <dgm:spPr/>
      <dgm:t>
        <a:bodyPr/>
        <a:lstStyle/>
        <a:p>
          <a:endParaRPr lang="en-US"/>
        </a:p>
      </dgm:t>
    </dgm:pt>
    <dgm:pt modelId="{973F8529-2712-C142-B1FF-63DA97B53567}" type="pres">
      <dgm:prSet presAssocID="{612E6966-DA40-2A4A-A4EE-AE7D6520E220}" presName="hierRoot2" presStyleCnt="0">
        <dgm:presLayoutVars>
          <dgm:hierBranch val="init"/>
        </dgm:presLayoutVars>
      </dgm:prSet>
      <dgm:spPr/>
    </dgm:pt>
    <dgm:pt modelId="{D8F4B541-CA59-2F46-B692-628C744017A6}" type="pres">
      <dgm:prSet presAssocID="{612E6966-DA40-2A4A-A4EE-AE7D6520E220}" presName="rootComposite" presStyleCnt="0"/>
      <dgm:spPr/>
    </dgm:pt>
    <dgm:pt modelId="{D5C4D75A-9441-9643-B77F-0E28509BB81A}" type="pres">
      <dgm:prSet presAssocID="{612E6966-DA40-2A4A-A4EE-AE7D6520E220}" presName="rootText" presStyleLbl="node2" presStyleIdx="0" presStyleCnt="5" custScaleX="1326963" custScaleY="1564441" custLinFactX="1410203" custLinFactY="-410936" custLinFactNeighborX="1500000" custLinFactNeighborY="-5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16D5F26-8A90-A545-9ADE-F265BF211E65}" type="pres">
      <dgm:prSet presAssocID="{612E6966-DA40-2A4A-A4EE-AE7D6520E220}" presName="rootConnector" presStyleLbl="node2" presStyleIdx="0" presStyleCnt="5"/>
      <dgm:spPr/>
      <dgm:t>
        <a:bodyPr/>
        <a:lstStyle/>
        <a:p>
          <a:endParaRPr lang="en-US"/>
        </a:p>
      </dgm:t>
    </dgm:pt>
    <dgm:pt modelId="{504CF88E-96A7-F447-A62E-B990D6F06D91}" type="pres">
      <dgm:prSet presAssocID="{612E6966-DA40-2A4A-A4EE-AE7D6520E220}" presName="hierChild4" presStyleCnt="0"/>
      <dgm:spPr/>
    </dgm:pt>
    <dgm:pt modelId="{F811CAAE-7DC3-144E-87E8-461FE8B39B9C}" type="pres">
      <dgm:prSet presAssocID="{612E6966-DA40-2A4A-A4EE-AE7D6520E220}" presName="hierChild5" presStyleCnt="0"/>
      <dgm:spPr/>
    </dgm:pt>
    <dgm:pt modelId="{8B4B948F-B9CA-3746-9ECE-8B7BF88D4EAD}" type="pres">
      <dgm:prSet presAssocID="{58838441-9E80-2946-B01F-B4C32FE30F2E}" presName="Name37" presStyleLbl="parChTrans1D2" presStyleIdx="1" presStyleCnt="6"/>
      <dgm:spPr/>
      <dgm:t>
        <a:bodyPr/>
        <a:lstStyle/>
        <a:p>
          <a:endParaRPr lang="en-US"/>
        </a:p>
      </dgm:t>
    </dgm:pt>
    <dgm:pt modelId="{FEAB1A19-5D06-6E4C-A117-133041C1885D}" type="pres">
      <dgm:prSet presAssocID="{ADF849CC-93B3-F94F-BBE0-A37F290EA0A6}" presName="hierRoot2" presStyleCnt="0">
        <dgm:presLayoutVars>
          <dgm:hierBranch val="init"/>
        </dgm:presLayoutVars>
      </dgm:prSet>
      <dgm:spPr/>
    </dgm:pt>
    <dgm:pt modelId="{8FC1750F-7532-CF48-A4C0-381E4EA98643}" type="pres">
      <dgm:prSet presAssocID="{ADF849CC-93B3-F94F-BBE0-A37F290EA0A6}" presName="rootComposite" presStyleCnt="0"/>
      <dgm:spPr/>
    </dgm:pt>
    <dgm:pt modelId="{28BF357D-69B6-974D-A30F-37D2568EBEC1}" type="pres">
      <dgm:prSet presAssocID="{ADF849CC-93B3-F94F-BBE0-A37F290EA0A6}" presName="rootText" presStyleLbl="node2" presStyleIdx="1" presStyleCnt="5" custScaleX="1272220" custScaleY="1611278" custLinFactX="-325562" custLinFactY="69005" custLinFactNeighborX="-400000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687F4E2-B349-1A42-8FFC-4AFEE5FE65AA}" type="pres">
      <dgm:prSet presAssocID="{ADF849CC-93B3-F94F-BBE0-A37F290EA0A6}" presName="rootConnector" presStyleLbl="node2" presStyleIdx="1" presStyleCnt="5"/>
      <dgm:spPr/>
      <dgm:t>
        <a:bodyPr/>
        <a:lstStyle/>
        <a:p>
          <a:endParaRPr lang="en-US"/>
        </a:p>
      </dgm:t>
    </dgm:pt>
    <dgm:pt modelId="{171974DA-532B-E54E-B5E3-4E67F04E6CBE}" type="pres">
      <dgm:prSet presAssocID="{ADF849CC-93B3-F94F-BBE0-A37F290EA0A6}" presName="hierChild4" presStyleCnt="0"/>
      <dgm:spPr/>
    </dgm:pt>
    <dgm:pt modelId="{31B829B2-F0F9-1C4A-B762-9320B2ABE189}" type="pres">
      <dgm:prSet presAssocID="{ADF849CC-93B3-F94F-BBE0-A37F290EA0A6}" presName="hierChild5" presStyleCnt="0"/>
      <dgm:spPr/>
    </dgm:pt>
    <dgm:pt modelId="{8EAFC0A3-F6D8-D440-8F6F-9611B862AC75}" type="pres">
      <dgm:prSet presAssocID="{B3096B2B-9CF7-B84D-95DD-B3BFE45CE2B3}" presName="Name37" presStyleLbl="parChTrans1D2" presStyleIdx="2" presStyleCnt="6"/>
      <dgm:spPr/>
      <dgm:t>
        <a:bodyPr/>
        <a:lstStyle/>
        <a:p>
          <a:endParaRPr lang="en-US"/>
        </a:p>
      </dgm:t>
    </dgm:pt>
    <dgm:pt modelId="{18BEBEA3-5CB0-FB4B-846F-C7FC244822E7}" type="pres">
      <dgm:prSet presAssocID="{2A466E35-3C4F-9348-A580-55E033DAFF20}" presName="hierRoot2" presStyleCnt="0">
        <dgm:presLayoutVars>
          <dgm:hierBranch val="init"/>
        </dgm:presLayoutVars>
      </dgm:prSet>
      <dgm:spPr/>
    </dgm:pt>
    <dgm:pt modelId="{CEADDA61-7F91-F049-B4F0-B60D81D2807B}" type="pres">
      <dgm:prSet presAssocID="{2A466E35-3C4F-9348-A580-55E033DAFF20}" presName="rootComposite" presStyleCnt="0"/>
      <dgm:spPr/>
    </dgm:pt>
    <dgm:pt modelId="{94344C19-958D-EC44-B31C-0CD952EB81B8}" type="pres">
      <dgm:prSet presAssocID="{2A466E35-3C4F-9348-A580-55E033DAFF20}" presName="rootText" presStyleLbl="node2" presStyleIdx="2" presStyleCnt="5" custScaleX="853050" custScaleY="766861" custLinFactX="-100000" custLinFactY="600000" custLinFactNeighborX="-161485" custLinFactNeighborY="6871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859B508-935E-8741-9637-727DD80C86F9}" type="pres">
      <dgm:prSet presAssocID="{2A466E35-3C4F-9348-A580-55E033DAFF20}" presName="rootConnector" presStyleLbl="node2" presStyleIdx="2" presStyleCnt="5"/>
      <dgm:spPr/>
      <dgm:t>
        <a:bodyPr/>
        <a:lstStyle/>
        <a:p>
          <a:endParaRPr lang="en-US"/>
        </a:p>
      </dgm:t>
    </dgm:pt>
    <dgm:pt modelId="{40353182-8772-144A-9CE6-E3B5FDE78E24}" type="pres">
      <dgm:prSet presAssocID="{2A466E35-3C4F-9348-A580-55E033DAFF20}" presName="hierChild4" presStyleCnt="0"/>
      <dgm:spPr/>
    </dgm:pt>
    <dgm:pt modelId="{B6DFB116-4448-9348-A77A-4BC05E4B8F00}" type="pres">
      <dgm:prSet presAssocID="{2A466E35-3C4F-9348-A580-55E033DAFF20}" presName="hierChild5" presStyleCnt="0"/>
      <dgm:spPr/>
    </dgm:pt>
    <dgm:pt modelId="{2DF59B28-6BA2-AB4D-AF48-33618FD29C46}" type="pres">
      <dgm:prSet presAssocID="{7E002113-CA4F-7E47-9D6B-6C4526BAEE64}" presName="Name37" presStyleLbl="parChTrans1D2" presStyleIdx="3" presStyleCnt="6"/>
      <dgm:spPr/>
      <dgm:t>
        <a:bodyPr/>
        <a:lstStyle/>
        <a:p>
          <a:endParaRPr lang="en-US"/>
        </a:p>
      </dgm:t>
    </dgm:pt>
    <dgm:pt modelId="{25BB13A7-198F-7147-BEBE-A78DD7B39BE6}" type="pres">
      <dgm:prSet presAssocID="{11D9F9FE-4DC4-EE40-B2A8-16400A387AAA}" presName="hierRoot2" presStyleCnt="0">
        <dgm:presLayoutVars>
          <dgm:hierBranch val="init"/>
        </dgm:presLayoutVars>
      </dgm:prSet>
      <dgm:spPr/>
    </dgm:pt>
    <dgm:pt modelId="{B7508855-FB89-A14D-8071-3BC7E8EA85AB}" type="pres">
      <dgm:prSet presAssocID="{11D9F9FE-4DC4-EE40-B2A8-16400A387AAA}" presName="rootComposite" presStyleCnt="0"/>
      <dgm:spPr/>
    </dgm:pt>
    <dgm:pt modelId="{DB99BAEB-160D-964B-BEE3-0CB5DD054C1B}" type="pres">
      <dgm:prSet presAssocID="{11D9F9FE-4DC4-EE40-B2A8-16400A387AAA}" presName="rootText" presStyleLbl="node2" presStyleIdx="3" presStyleCnt="5" custScaleX="623176" custScaleY="529959" custLinFactX="-100000" custLinFactY="600000" custLinFactNeighborX="-107151" custLinFactNeighborY="6753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E85DF7D-35F2-684B-827F-2E0AC2FAD383}" type="pres">
      <dgm:prSet presAssocID="{11D9F9FE-4DC4-EE40-B2A8-16400A387AAA}" presName="rootConnector" presStyleLbl="node2" presStyleIdx="3" presStyleCnt="5"/>
      <dgm:spPr/>
      <dgm:t>
        <a:bodyPr/>
        <a:lstStyle/>
        <a:p>
          <a:endParaRPr lang="en-US"/>
        </a:p>
      </dgm:t>
    </dgm:pt>
    <dgm:pt modelId="{9B1333E7-9E1B-1745-81EA-A96114A8E687}" type="pres">
      <dgm:prSet presAssocID="{11D9F9FE-4DC4-EE40-B2A8-16400A387AAA}" presName="hierChild4" presStyleCnt="0"/>
      <dgm:spPr/>
    </dgm:pt>
    <dgm:pt modelId="{5DC7C3DB-01F1-974D-A81E-FF391BC7F52E}" type="pres">
      <dgm:prSet presAssocID="{11D9F9FE-4DC4-EE40-B2A8-16400A387AAA}" presName="hierChild5" presStyleCnt="0"/>
      <dgm:spPr/>
    </dgm:pt>
    <dgm:pt modelId="{7C5A8341-5A16-7E47-9132-D0E683D24DBA}" type="pres">
      <dgm:prSet presAssocID="{C2391309-F089-6D4C-B631-7B8AE9C0258C}" presName="Name37" presStyleLbl="parChTrans1D2" presStyleIdx="4" presStyleCnt="6"/>
      <dgm:spPr/>
      <dgm:t>
        <a:bodyPr/>
        <a:lstStyle/>
        <a:p>
          <a:endParaRPr lang="en-US"/>
        </a:p>
      </dgm:t>
    </dgm:pt>
    <dgm:pt modelId="{B62E9AA1-CD83-DE4B-B7FC-40DD0DAAC8F2}" type="pres">
      <dgm:prSet presAssocID="{372DBEDA-4F00-F642-84D1-E133562497AE}" presName="hierRoot2" presStyleCnt="0">
        <dgm:presLayoutVars>
          <dgm:hierBranch val="init"/>
        </dgm:presLayoutVars>
      </dgm:prSet>
      <dgm:spPr/>
    </dgm:pt>
    <dgm:pt modelId="{4EA15409-3D57-C643-845D-E9743E341749}" type="pres">
      <dgm:prSet presAssocID="{372DBEDA-4F00-F642-84D1-E133562497AE}" presName="rootComposite" presStyleCnt="0"/>
      <dgm:spPr/>
    </dgm:pt>
    <dgm:pt modelId="{5902127B-0429-334D-AF84-D0D34A7648C5}" type="pres">
      <dgm:prSet presAssocID="{372DBEDA-4F00-F642-84D1-E133562497AE}" presName="rootText" presStyleLbl="node2" presStyleIdx="4" presStyleCnt="5" custScaleX="599987" custScaleY="474674" custLinFactX="-256467" custLinFactY="346704" custLinFactNeighborX="-300000" custLinFactNeighborY="4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512363-E524-1349-8115-80CAAB29B4C4}" type="pres">
      <dgm:prSet presAssocID="{372DBEDA-4F00-F642-84D1-E133562497AE}" presName="rootConnector" presStyleLbl="node2" presStyleIdx="4" presStyleCnt="5"/>
      <dgm:spPr/>
      <dgm:t>
        <a:bodyPr/>
        <a:lstStyle/>
        <a:p>
          <a:endParaRPr lang="en-US"/>
        </a:p>
      </dgm:t>
    </dgm:pt>
    <dgm:pt modelId="{4673E9F5-1861-094A-A3D8-C2C5F111D9A7}" type="pres">
      <dgm:prSet presAssocID="{372DBEDA-4F00-F642-84D1-E133562497AE}" presName="hierChild4" presStyleCnt="0"/>
      <dgm:spPr/>
    </dgm:pt>
    <dgm:pt modelId="{D6223EF8-4714-DD4D-9AB2-AF2B534C5982}" type="pres">
      <dgm:prSet presAssocID="{372DBEDA-4F00-F642-84D1-E133562497AE}" presName="hierChild5" presStyleCnt="0"/>
      <dgm:spPr/>
    </dgm:pt>
    <dgm:pt modelId="{230699E1-5B54-C64B-A329-849A82A3CAF9}" type="pres">
      <dgm:prSet presAssocID="{6193E4C1-B3DF-A949-B78F-405B8DFD318F}" presName="hierChild3" presStyleCnt="0"/>
      <dgm:spPr/>
    </dgm:pt>
    <dgm:pt modelId="{0DAB12C4-9184-8043-82AA-55CC3B0FA3B5}" type="pres">
      <dgm:prSet presAssocID="{F052F745-1D90-9349-BAC5-573EE5F63167}" presName="Name111" presStyleLbl="parChTrans1D2" presStyleIdx="5" presStyleCnt="6"/>
      <dgm:spPr/>
      <dgm:t>
        <a:bodyPr/>
        <a:lstStyle/>
        <a:p>
          <a:endParaRPr lang="en-US"/>
        </a:p>
      </dgm:t>
    </dgm:pt>
    <dgm:pt modelId="{7823F9DC-0FB9-424A-937A-1898024CE642}" type="pres">
      <dgm:prSet presAssocID="{83E4240D-669D-6140-B00B-6C507188DC03}" presName="hierRoot3" presStyleCnt="0">
        <dgm:presLayoutVars>
          <dgm:hierBranch val="init"/>
        </dgm:presLayoutVars>
      </dgm:prSet>
      <dgm:spPr/>
    </dgm:pt>
    <dgm:pt modelId="{31BFFA99-FCC5-274E-89C3-24441957D2D3}" type="pres">
      <dgm:prSet presAssocID="{83E4240D-669D-6140-B00B-6C507188DC03}" presName="rootComposite3" presStyleCnt="0"/>
      <dgm:spPr/>
    </dgm:pt>
    <dgm:pt modelId="{343D5BC8-97E7-9F4E-AB80-17ADC0088930}" type="pres">
      <dgm:prSet presAssocID="{83E4240D-669D-6140-B00B-6C507188DC03}" presName="rootText3" presStyleLbl="asst1" presStyleIdx="0" presStyleCnt="1" custScaleX="1111386" custScaleY="697395" custLinFactX="-100000" custLinFactNeighborX="-128368" custLinFactNeighborY="-48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B22C51-72B3-E74C-BD95-87AD4196253B}" type="pres">
      <dgm:prSet presAssocID="{83E4240D-669D-6140-B00B-6C507188DC03}" presName="rootConnector3" presStyleLbl="asst1" presStyleIdx="0" presStyleCnt="1"/>
      <dgm:spPr/>
      <dgm:t>
        <a:bodyPr/>
        <a:lstStyle/>
        <a:p>
          <a:endParaRPr lang="en-US"/>
        </a:p>
      </dgm:t>
    </dgm:pt>
    <dgm:pt modelId="{4E2DBF54-9B1F-8948-85C4-A9530A65E7EF}" type="pres">
      <dgm:prSet presAssocID="{83E4240D-669D-6140-B00B-6C507188DC03}" presName="hierChild6" presStyleCnt="0"/>
      <dgm:spPr/>
    </dgm:pt>
    <dgm:pt modelId="{5C8CAF52-7525-674D-8BC5-AC3738DDD9F7}" type="pres">
      <dgm:prSet presAssocID="{83E4240D-669D-6140-B00B-6C507188DC03}" presName="hierChild7" presStyleCnt="0"/>
      <dgm:spPr/>
    </dgm:pt>
  </dgm:ptLst>
  <dgm:cxnLst>
    <dgm:cxn modelId="{D02C4A6F-8BCF-45C7-AD87-1D13E1E2F3F2}" type="presOf" srcId="{11D9F9FE-4DC4-EE40-B2A8-16400A387AAA}" destId="{8E85DF7D-35F2-684B-827F-2E0AC2FAD383}" srcOrd="1" destOrd="0" presId="urn:microsoft.com/office/officeart/2005/8/layout/orgChart1"/>
    <dgm:cxn modelId="{C85BD9FC-A7FD-463F-84E5-F03703A2A3B8}" type="presOf" srcId="{83E4240D-669D-6140-B00B-6C507188DC03}" destId="{343D5BC8-97E7-9F4E-AB80-17ADC0088930}" srcOrd="0" destOrd="0" presId="urn:microsoft.com/office/officeart/2005/8/layout/orgChart1"/>
    <dgm:cxn modelId="{888B431C-66CC-43AF-B387-BB88C8E203C5}" type="presOf" srcId="{612E6966-DA40-2A4A-A4EE-AE7D6520E220}" destId="{D5C4D75A-9441-9643-B77F-0E28509BB81A}" srcOrd="0" destOrd="0" presId="urn:microsoft.com/office/officeart/2005/8/layout/orgChart1"/>
    <dgm:cxn modelId="{F14AAC35-3BBA-4631-9643-4D579E57219E}" type="presOf" srcId="{11D9F9FE-4DC4-EE40-B2A8-16400A387AAA}" destId="{DB99BAEB-160D-964B-BEE3-0CB5DD054C1B}" srcOrd="0" destOrd="0" presId="urn:microsoft.com/office/officeart/2005/8/layout/orgChart1"/>
    <dgm:cxn modelId="{44739410-5E73-4024-8626-DD9F2671715D}" type="presOf" srcId="{C2391309-F089-6D4C-B631-7B8AE9C0258C}" destId="{7C5A8341-5A16-7E47-9132-D0E683D24DBA}" srcOrd="0" destOrd="0" presId="urn:microsoft.com/office/officeart/2005/8/layout/orgChart1"/>
    <dgm:cxn modelId="{5AF3996F-75B9-45DA-8E02-AFF65CD3DC15}" type="presOf" srcId="{B3096B2B-9CF7-B84D-95DD-B3BFE45CE2B3}" destId="{8EAFC0A3-F6D8-D440-8F6F-9611B862AC75}" srcOrd="0" destOrd="0" presId="urn:microsoft.com/office/officeart/2005/8/layout/orgChart1"/>
    <dgm:cxn modelId="{4040E05C-CFFF-4994-8809-3531EEA976E5}" type="presOf" srcId="{F052F745-1D90-9349-BAC5-573EE5F63167}" destId="{0DAB12C4-9184-8043-82AA-55CC3B0FA3B5}" srcOrd="0" destOrd="0" presId="urn:microsoft.com/office/officeart/2005/8/layout/orgChart1"/>
    <dgm:cxn modelId="{67E81F66-77FB-4672-A0A8-5E67FECC31CA}" type="presOf" srcId="{ADF849CC-93B3-F94F-BBE0-A37F290EA0A6}" destId="{28BF357D-69B6-974D-A30F-37D2568EBEC1}" srcOrd="0" destOrd="0" presId="urn:microsoft.com/office/officeart/2005/8/layout/orgChart1"/>
    <dgm:cxn modelId="{CAB3E51F-0B5D-46A6-8CE7-36E54679241E}" type="presOf" srcId="{468C7716-952A-2948-8C9C-29053D61DAF9}" destId="{9D54AEAC-CE2C-F24A-94B1-D6CA61000B42}" srcOrd="0" destOrd="0" presId="urn:microsoft.com/office/officeart/2005/8/layout/orgChart1"/>
    <dgm:cxn modelId="{766274A8-7B13-E741-95B7-540D23F0B52A}" srcId="{468C7716-952A-2948-8C9C-29053D61DAF9}" destId="{6193E4C1-B3DF-A949-B78F-405B8DFD318F}" srcOrd="0" destOrd="0" parTransId="{5339A07C-607B-E040-95F0-3F5B7FB8064D}" sibTransId="{DFF0DCFB-CE4C-E644-A383-41B5479051BA}"/>
    <dgm:cxn modelId="{A4014F23-2AC6-1148-8205-59FEAD5D13E0}" srcId="{6193E4C1-B3DF-A949-B78F-405B8DFD318F}" destId="{2A466E35-3C4F-9348-A580-55E033DAFF20}" srcOrd="3" destOrd="0" parTransId="{B3096B2B-9CF7-B84D-95DD-B3BFE45CE2B3}" sibTransId="{6459EF0D-590A-F143-A502-12FE4F21CC4B}"/>
    <dgm:cxn modelId="{3ACF1402-48E5-46C4-9124-D40689B8FD94}" type="presOf" srcId="{2A466E35-3C4F-9348-A580-55E033DAFF20}" destId="{E859B508-935E-8741-9637-727DD80C86F9}" srcOrd="1" destOrd="0" presId="urn:microsoft.com/office/officeart/2005/8/layout/orgChart1"/>
    <dgm:cxn modelId="{0E2D7DAF-5EEA-F24E-BD88-19FD5485A40C}" srcId="{6193E4C1-B3DF-A949-B78F-405B8DFD318F}" destId="{372DBEDA-4F00-F642-84D1-E133562497AE}" srcOrd="5" destOrd="0" parTransId="{C2391309-F089-6D4C-B631-7B8AE9C0258C}" sibTransId="{BFEAB9A6-2897-6642-A7D2-048F9C4C58DA}"/>
    <dgm:cxn modelId="{62B6AC73-2402-4160-ABE5-CE1F8CD10916}" type="presOf" srcId="{372DBEDA-4F00-F642-84D1-E133562497AE}" destId="{13512363-E524-1349-8115-80CAAB29B4C4}" srcOrd="1" destOrd="0" presId="urn:microsoft.com/office/officeart/2005/8/layout/orgChart1"/>
    <dgm:cxn modelId="{A7D96542-4C83-5040-A1A3-149D56387DE3}" srcId="{6193E4C1-B3DF-A949-B78F-405B8DFD318F}" destId="{ADF849CC-93B3-F94F-BBE0-A37F290EA0A6}" srcOrd="2" destOrd="0" parTransId="{58838441-9E80-2946-B01F-B4C32FE30F2E}" sibTransId="{46D9F4A3-DC96-A44D-B789-72701216DC19}"/>
    <dgm:cxn modelId="{AFB7AB35-FCB4-024C-8EFB-58314586527B}" srcId="{6193E4C1-B3DF-A949-B78F-405B8DFD318F}" destId="{612E6966-DA40-2A4A-A4EE-AE7D6520E220}" srcOrd="1" destOrd="0" parTransId="{2893FB4E-10E7-C146-A80E-B42911E7545D}" sibTransId="{F7283B5C-B1E0-424B-BE8A-EAB0B8C77834}"/>
    <dgm:cxn modelId="{DFE8666F-3D69-418F-A3DE-E73BC0E04D87}" type="presOf" srcId="{58838441-9E80-2946-B01F-B4C32FE30F2E}" destId="{8B4B948F-B9CA-3746-9ECE-8B7BF88D4EAD}" srcOrd="0" destOrd="0" presId="urn:microsoft.com/office/officeart/2005/8/layout/orgChart1"/>
    <dgm:cxn modelId="{C231C978-C4F7-3E48-AE3A-EE069AD973E9}" srcId="{6193E4C1-B3DF-A949-B78F-405B8DFD318F}" destId="{11D9F9FE-4DC4-EE40-B2A8-16400A387AAA}" srcOrd="4" destOrd="0" parTransId="{7E002113-CA4F-7E47-9D6B-6C4526BAEE64}" sibTransId="{BF9AE822-A146-1444-B12E-FE6248A20FDD}"/>
    <dgm:cxn modelId="{84FE0ADC-B0E7-4DF6-BECB-259C04D7B8C2}" type="presOf" srcId="{372DBEDA-4F00-F642-84D1-E133562497AE}" destId="{5902127B-0429-334D-AF84-D0D34A7648C5}" srcOrd="0" destOrd="0" presId="urn:microsoft.com/office/officeart/2005/8/layout/orgChart1"/>
    <dgm:cxn modelId="{37C042C9-10CB-8D4E-8C15-F81446250C67}" srcId="{6193E4C1-B3DF-A949-B78F-405B8DFD318F}" destId="{83E4240D-669D-6140-B00B-6C507188DC03}" srcOrd="0" destOrd="0" parTransId="{F052F745-1D90-9349-BAC5-573EE5F63167}" sibTransId="{8FBF97CF-955C-A54E-B2B9-B9E66131F883}"/>
    <dgm:cxn modelId="{34D9E781-0046-456C-9628-CD8E5AC65A43}" type="presOf" srcId="{7E002113-CA4F-7E47-9D6B-6C4526BAEE64}" destId="{2DF59B28-6BA2-AB4D-AF48-33618FD29C46}" srcOrd="0" destOrd="0" presId="urn:microsoft.com/office/officeart/2005/8/layout/orgChart1"/>
    <dgm:cxn modelId="{E5D03E80-F422-4867-965D-159D2A63E291}" type="presOf" srcId="{83E4240D-669D-6140-B00B-6C507188DC03}" destId="{11B22C51-72B3-E74C-BD95-87AD4196253B}" srcOrd="1" destOrd="0" presId="urn:microsoft.com/office/officeart/2005/8/layout/orgChart1"/>
    <dgm:cxn modelId="{B8833B90-3B27-486A-9845-8EB881791394}" type="presOf" srcId="{ADF849CC-93B3-F94F-BBE0-A37F290EA0A6}" destId="{5687F4E2-B349-1A42-8FFC-4AFEE5FE65AA}" srcOrd="1" destOrd="0" presId="urn:microsoft.com/office/officeart/2005/8/layout/orgChart1"/>
    <dgm:cxn modelId="{C704AF2A-5DA4-445C-84D6-88BB96CABA7C}" type="presOf" srcId="{612E6966-DA40-2A4A-A4EE-AE7D6520E220}" destId="{516D5F26-8A90-A545-9ADE-F265BF211E65}" srcOrd="1" destOrd="0" presId="urn:microsoft.com/office/officeart/2005/8/layout/orgChart1"/>
    <dgm:cxn modelId="{D01722C2-2E53-4ABC-9315-B8EBE616156D}" type="presOf" srcId="{2893FB4E-10E7-C146-A80E-B42911E7545D}" destId="{F4769E54-F86E-D844-B58A-4370D92ED239}" srcOrd="0" destOrd="0" presId="urn:microsoft.com/office/officeart/2005/8/layout/orgChart1"/>
    <dgm:cxn modelId="{90FE3ECD-D19A-4523-AD2B-F56F3F705058}" type="presOf" srcId="{2A466E35-3C4F-9348-A580-55E033DAFF20}" destId="{94344C19-958D-EC44-B31C-0CD952EB81B8}" srcOrd="0" destOrd="0" presId="urn:microsoft.com/office/officeart/2005/8/layout/orgChart1"/>
    <dgm:cxn modelId="{DCA4C66F-C9E6-408B-BBFE-E9429A2D3350}" type="presOf" srcId="{6193E4C1-B3DF-A949-B78F-405B8DFD318F}" destId="{B697CAE8-8723-B54D-A3BE-3A0CDC84F873}" srcOrd="0" destOrd="0" presId="urn:microsoft.com/office/officeart/2005/8/layout/orgChart1"/>
    <dgm:cxn modelId="{E2D2CBF3-E47C-4527-93C1-0C3B1B1ADCBF}" type="presOf" srcId="{6193E4C1-B3DF-A949-B78F-405B8DFD318F}" destId="{66178479-789A-BF47-85DA-210D54FEF10E}" srcOrd="1" destOrd="0" presId="urn:microsoft.com/office/officeart/2005/8/layout/orgChart1"/>
    <dgm:cxn modelId="{A764AEC3-5119-4F23-A2ED-73CE6F5D6574}" type="presParOf" srcId="{9D54AEAC-CE2C-F24A-94B1-D6CA61000B42}" destId="{40A5FA43-1C15-F24E-AFF2-AB99F4228425}" srcOrd="0" destOrd="0" presId="urn:microsoft.com/office/officeart/2005/8/layout/orgChart1"/>
    <dgm:cxn modelId="{F7E81E8F-4F79-416F-A0D7-503DA6F2B7B7}" type="presParOf" srcId="{40A5FA43-1C15-F24E-AFF2-AB99F4228425}" destId="{B5F9D518-B77D-5549-BC4B-532471B4DE49}" srcOrd="0" destOrd="0" presId="urn:microsoft.com/office/officeart/2005/8/layout/orgChart1"/>
    <dgm:cxn modelId="{177E99C3-9A35-4931-84F6-A33E6C2F8445}" type="presParOf" srcId="{B5F9D518-B77D-5549-BC4B-532471B4DE49}" destId="{B697CAE8-8723-B54D-A3BE-3A0CDC84F873}" srcOrd="0" destOrd="0" presId="urn:microsoft.com/office/officeart/2005/8/layout/orgChart1"/>
    <dgm:cxn modelId="{C2A9451A-B049-4E5E-9253-AB82D1E514D4}" type="presParOf" srcId="{B5F9D518-B77D-5549-BC4B-532471B4DE49}" destId="{66178479-789A-BF47-85DA-210D54FEF10E}" srcOrd="1" destOrd="0" presId="urn:microsoft.com/office/officeart/2005/8/layout/orgChart1"/>
    <dgm:cxn modelId="{4AF25EC7-FFF6-4EBF-95E5-E3A27506A400}" type="presParOf" srcId="{40A5FA43-1C15-F24E-AFF2-AB99F4228425}" destId="{F21E34D3-8C2B-A44D-9C60-B74D9A1AF057}" srcOrd="1" destOrd="0" presId="urn:microsoft.com/office/officeart/2005/8/layout/orgChart1"/>
    <dgm:cxn modelId="{8302387F-E73D-4E9F-9561-A584DAE8A99F}" type="presParOf" srcId="{F21E34D3-8C2B-A44D-9C60-B74D9A1AF057}" destId="{F4769E54-F86E-D844-B58A-4370D92ED239}" srcOrd="0" destOrd="0" presId="urn:microsoft.com/office/officeart/2005/8/layout/orgChart1"/>
    <dgm:cxn modelId="{3CE49D6B-F6FB-4327-940E-BC2E263A90DF}" type="presParOf" srcId="{F21E34D3-8C2B-A44D-9C60-B74D9A1AF057}" destId="{973F8529-2712-C142-B1FF-63DA97B53567}" srcOrd="1" destOrd="0" presId="urn:microsoft.com/office/officeart/2005/8/layout/orgChart1"/>
    <dgm:cxn modelId="{97451EA4-F17D-4881-BC66-07B3732868C3}" type="presParOf" srcId="{973F8529-2712-C142-B1FF-63DA97B53567}" destId="{D8F4B541-CA59-2F46-B692-628C744017A6}" srcOrd="0" destOrd="0" presId="urn:microsoft.com/office/officeart/2005/8/layout/orgChart1"/>
    <dgm:cxn modelId="{4241C3EA-27B6-49B7-BE00-3685951EEC98}" type="presParOf" srcId="{D8F4B541-CA59-2F46-B692-628C744017A6}" destId="{D5C4D75A-9441-9643-B77F-0E28509BB81A}" srcOrd="0" destOrd="0" presId="urn:microsoft.com/office/officeart/2005/8/layout/orgChart1"/>
    <dgm:cxn modelId="{7819906A-2604-4A5E-9DA7-0C331A2647DF}" type="presParOf" srcId="{D8F4B541-CA59-2F46-B692-628C744017A6}" destId="{516D5F26-8A90-A545-9ADE-F265BF211E65}" srcOrd="1" destOrd="0" presId="urn:microsoft.com/office/officeart/2005/8/layout/orgChart1"/>
    <dgm:cxn modelId="{CFC16BDA-66DE-4D9B-8BD9-66F5E0D45E40}" type="presParOf" srcId="{973F8529-2712-C142-B1FF-63DA97B53567}" destId="{504CF88E-96A7-F447-A62E-B990D6F06D91}" srcOrd="1" destOrd="0" presId="urn:microsoft.com/office/officeart/2005/8/layout/orgChart1"/>
    <dgm:cxn modelId="{DC2E5D12-8056-4FA3-A2D7-E4312E8ED769}" type="presParOf" srcId="{973F8529-2712-C142-B1FF-63DA97B53567}" destId="{F811CAAE-7DC3-144E-87E8-461FE8B39B9C}" srcOrd="2" destOrd="0" presId="urn:microsoft.com/office/officeart/2005/8/layout/orgChart1"/>
    <dgm:cxn modelId="{A6F788F5-A110-466C-8080-ED58F89EF896}" type="presParOf" srcId="{F21E34D3-8C2B-A44D-9C60-B74D9A1AF057}" destId="{8B4B948F-B9CA-3746-9ECE-8B7BF88D4EAD}" srcOrd="2" destOrd="0" presId="urn:microsoft.com/office/officeart/2005/8/layout/orgChart1"/>
    <dgm:cxn modelId="{E7E372A6-7E0E-4CF2-B16F-31EEA647B075}" type="presParOf" srcId="{F21E34D3-8C2B-A44D-9C60-B74D9A1AF057}" destId="{FEAB1A19-5D06-6E4C-A117-133041C1885D}" srcOrd="3" destOrd="0" presId="urn:microsoft.com/office/officeart/2005/8/layout/orgChart1"/>
    <dgm:cxn modelId="{2228772B-F2B3-4A40-8222-C6A0F34A538E}" type="presParOf" srcId="{FEAB1A19-5D06-6E4C-A117-133041C1885D}" destId="{8FC1750F-7532-CF48-A4C0-381E4EA98643}" srcOrd="0" destOrd="0" presId="urn:microsoft.com/office/officeart/2005/8/layout/orgChart1"/>
    <dgm:cxn modelId="{0541C802-1557-48F3-AE78-D00FCE2B3084}" type="presParOf" srcId="{8FC1750F-7532-CF48-A4C0-381E4EA98643}" destId="{28BF357D-69B6-974D-A30F-37D2568EBEC1}" srcOrd="0" destOrd="0" presId="urn:microsoft.com/office/officeart/2005/8/layout/orgChart1"/>
    <dgm:cxn modelId="{9B46601F-0C6B-403D-87EF-1BF2B661E496}" type="presParOf" srcId="{8FC1750F-7532-CF48-A4C0-381E4EA98643}" destId="{5687F4E2-B349-1A42-8FFC-4AFEE5FE65AA}" srcOrd="1" destOrd="0" presId="urn:microsoft.com/office/officeart/2005/8/layout/orgChart1"/>
    <dgm:cxn modelId="{F99BD84F-860A-4B45-BE11-D2C1AD7F0130}" type="presParOf" srcId="{FEAB1A19-5D06-6E4C-A117-133041C1885D}" destId="{171974DA-532B-E54E-B5E3-4E67F04E6CBE}" srcOrd="1" destOrd="0" presId="urn:microsoft.com/office/officeart/2005/8/layout/orgChart1"/>
    <dgm:cxn modelId="{B92A11C9-35E8-4584-A250-FA7B64948931}" type="presParOf" srcId="{FEAB1A19-5D06-6E4C-A117-133041C1885D}" destId="{31B829B2-F0F9-1C4A-B762-9320B2ABE189}" srcOrd="2" destOrd="0" presId="urn:microsoft.com/office/officeart/2005/8/layout/orgChart1"/>
    <dgm:cxn modelId="{5312C338-6A76-4076-B0A5-E5CBB2E2EFA6}" type="presParOf" srcId="{F21E34D3-8C2B-A44D-9C60-B74D9A1AF057}" destId="{8EAFC0A3-F6D8-D440-8F6F-9611B862AC75}" srcOrd="4" destOrd="0" presId="urn:microsoft.com/office/officeart/2005/8/layout/orgChart1"/>
    <dgm:cxn modelId="{1C9AED09-684C-477B-9F7D-DF0119546F4A}" type="presParOf" srcId="{F21E34D3-8C2B-A44D-9C60-B74D9A1AF057}" destId="{18BEBEA3-5CB0-FB4B-846F-C7FC244822E7}" srcOrd="5" destOrd="0" presId="urn:microsoft.com/office/officeart/2005/8/layout/orgChart1"/>
    <dgm:cxn modelId="{5D83270D-F9D3-445D-B2B2-619E69E19852}" type="presParOf" srcId="{18BEBEA3-5CB0-FB4B-846F-C7FC244822E7}" destId="{CEADDA61-7F91-F049-B4F0-B60D81D2807B}" srcOrd="0" destOrd="0" presId="urn:microsoft.com/office/officeart/2005/8/layout/orgChart1"/>
    <dgm:cxn modelId="{6247D5FE-4D5A-4EFC-97CC-07978BAB736F}" type="presParOf" srcId="{CEADDA61-7F91-F049-B4F0-B60D81D2807B}" destId="{94344C19-958D-EC44-B31C-0CD952EB81B8}" srcOrd="0" destOrd="0" presId="urn:microsoft.com/office/officeart/2005/8/layout/orgChart1"/>
    <dgm:cxn modelId="{E25CABA3-65D6-43C7-857A-BF935FC17BF6}" type="presParOf" srcId="{CEADDA61-7F91-F049-B4F0-B60D81D2807B}" destId="{E859B508-935E-8741-9637-727DD80C86F9}" srcOrd="1" destOrd="0" presId="urn:microsoft.com/office/officeart/2005/8/layout/orgChart1"/>
    <dgm:cxn modelId="{2776A5CA-1CCE-402D-8D0C-593D3A769FA4}" type="presParOf" srcId="{18BEBEA3-5CB0-FB4B-846F-C7FC244822E7}" destId="{40353182-8772-144A-9CE6-E3B5FDE78E24}" srcOrd="1" destOrd="0" presId="urn:microsoft.com/office/officeart/2005/8/layout/orgChart1"/>
    <dgm:cxn modelId="{BC795DEA-5E13-4C81-97F6-11B82EF5CC82}" type="presParOf" srcId="{18BEBEA3-5CB0-FB4B-846F-C7FC244822E7}" destId="{B6DFB116-4448-9348-A77A-4BC05E4B8F00}" srcOrd="2" destOrd="0" presId="urn:microsoft.com/office/officeart/2005/8/layout/orgChart1"/>
    <dgm:cxn modelId="{BB57D27C-DE78-416E-B266-FC9B754F2964}" type="presParOf" srcId="{F21E34D3-8C2B-A44D-9C60-B74D9A1AF057}" destId="{2DF59B28-6BA2-AB4D-AF48-33618FD29C46}" srcOrd="6" destOrd="0" presId="urn:microsoft.com/office/officeart/2005/8/layout/orgChart1"/>
    <dgm:cxn modelId="{67143D04-B908-4D93-918D-836C6B404558}" type="presParOf" srcId="{F21E34D3-8C2B-A44D-9C60-B74D9A1AF057}" destId="{25BB13A7-198F-7147-BEBE-A78DD7B39BE6}" srcOrd="7" destOrd="0" presId="urn:microsoft.com/office/officeart/2005/8/layout/orgChart1"/>
    <dgm:cxn modelId="{8D380EA5-94A3-4E18-A2CE-277207366309}" type="presParOf" srcId="{25BB13A7-198F-7147-BEBE-A78DD7B39BE6}" destId="{B7508855-FB89-A14D-8071-3BC7E8EA85AB}" srcOrd="0" destOrd="0" presId="urn:microsoft.com/office/officeart/2005/8/layout/orgChart1"/>
    <dgm:cxn modelId="{B64265F2-1B46-4E60-87EA-9A83833EAB7C}" type="presParOf" srcId="{B7508855-FB89-A14D-8071-3BC7E8EA85AB}" destId="{DB99BAEB-160D-964B-BEE3-0CB5DD054C1B}" srcOrd="0" destOrd="0" presId="urn:microsoft.com/office/officeart/2005/8/layout/orgChart1"/>
    <dgm:cxn modelId="{FA88EDB8-0D2D-4D83-BD5B-40F973C7A029}" type="presParOf" srcId="{B7508855-FB89-A14D-8071-3BC7E8EA85AB}" destId="{8E85DF7D-35F2-684B-827F-2E0AC2FAD383}" srcOrd="1" destOrd="0" presId="urn:microsoft.com/office/officeart/2005/8/layout/orgChart1"/>
    <dgm:cxn modelId="{25181A66-E578-4815-A568-832565BD2A99}" type="presParOf" srcId="{25BB13A7-198F-7147-BEBE-A78DD7B39BE6}" destId="{9B1333E7-9E1B-1745-81EA-A96114A8E687}" srcOrd="1" destOrd="0" presId="urn:microsoft.com/office/officeart/2005/8/layout/orgChart1"/>
    <dgm:cxn modelId="{C8511C93-D67B-4984-8872-F61DACF7D868}" type="presParOf" srcId="{25BB13A7-198F-7147-BEBE-A78DD7B39BE6}" destId="{5DC7C3DB-01F1-974D-A81E-FF391BC7F52E}" srcOrd="2" destOrd="0" presId="urn:microsoft.com/office/officeart/2005/8/layout/orgChart1"/>
    <dgm:cxn modelId="{4B9A6CEB-B428-4D5E-A8D9-313D3144CFF1}" type="presParOf" srcId="{F21E34D3-8C2B-A44D-9C60-B74D9A1AF057}" destId="{7C5A8341-5A16-7E47-9132-D0E683D24DBA}" srcOrd="8" destOrd="0" presId="urn:microsoft.com/office/officeart/2005/8/layout/orgChart1"/>
    <dgm:cxn modelId="{78D85C32-5BF2-4658-96CC-9948BB71A0EF}" type="presParOf" srcId="{F21E34D3-8C2B-A44D-9C60-B74D9A1AF057}" destId="{B62E9AA1-CD83-DE4B-B7FC-40DD0DAAC8F2}" srcOrd="9" destOrd="0" presId="urn:microsoft.com/office/officeart/2005/8/layout/orgChart1"/>
    <dgm:cxn modelId="{C50C0C74-618E-4B24-8DBE-88139EF87A3C}" type="presParOf" srcId="{B62E9AA1-CD83-DE4B-B7FC-40DD0DAAC8F2}" destId="{4EA15409-3D57-C643-845D-E9743E341749}" srcOrd="0" destOrd="0" presId="urn:microsoft.com/office/officeart/2005/8/layout/orgChart1"/>
    <dgm:cxn modelId="{E9C72384-D61F-46CF-8AEA-16772FAF8C14}" type="presParOf" srcId="{4EA15409-3D57-C643-845D-E9743E341749}" destId="{5902127B-0429-334D-AF84-D0D34A7648C5}" srcOrd="0" destOrd="0" presId="urn:microsoft.com/office/officeart/2005/8/layout/orgChart1"/>
    <dgm:cxn modelId="{79D2FCA3-F963-4160-886C-127D8E443DAE}" type="presParOf" srcId="{4EA15409-3D57-C643-845D-E9743E341749}" destId="{13512363-E524-1349-8115-80CAAB29B4C4}" srcOrd="1" destOrd="0" presId="urn:microsoft.com/office/officeart/2005/8/layout/orgChart1"/>
    <dgm:cxn modelId="{E917DE71-785D-43D5-AE8F-6542875AE737}" type="presParOf" srcId="{B62E9AA1-CD83-DE4B-B7FC-40DD0DAAC8F2}" destId="{4673E9F5-1861-094A-A3D8-C2C5F111D9A7}" srcOrd="1" destOrd="0" presId="urn:microsoft.com/office/officeart/2005/8/layout/orgChart1"/>
    <dgm:cxn modelId="{162E3ADE-BCBF-40C6-8C07-ED325FC6F69B}" type="presParOf" srcId="{B62E9AA1-CD83-DE4B-B7FC-40DD0DAAC8F2}" destId="{D6223EF8-4714-DD4D-9AB2-AF2B534C5982}" srcOrd="2" destOrd="0" presId="urn:microsoft.com/office/officeart/2005/8/layout/orgChart1"/>
    <dgm:cxn modelId="{ADD1AD19-4E28-4377-948E-5A3B1D196777}" type="presParOf" srcId="{40A5FA43-1C15-F24E-AFF2-AB99F4228425}" destId="{230699E1-5B54-C64B-A329-849A82A3CAF9}" srcOrd="2" destOrd="0" presId="urn:microsoft.com/office/officeart/2005/8/layout/orgChart1"/>
    <dgm:cxn modelId="{8FE1E11D-9E4E-41DB-A3B6-27C3EBFB0766}" type="presParOf" srcId="{230699E1-5B54-C64B-A329-849A82A3CAF9}" destId="{0DAB12C4-9184-8043-82AA-55CC3B0FA3B5}" srcOrd="0" destOrd="0" presId="urn:microsoft.com/office/officeart/2005/8/layout/orgChart1"/>
    <dgm:cxn modelId="{14831234-1BB3-4B3B-8B3A-C9DB646CE05E}" type="presParOf" srcId="{230699E1-5B54-C64B-A329-849A82A3CAF9}" destId="{7823F9DC-0FB9-424A-937A-1898024CE642}" srcOrd="1" destOrd="0" presId="urn:microsoft.com/office/officeart/2005/8/layout/orgChart1"/>
    <dgm:cxn modelId="{E33FE4F9-C784-4F56-B8BF-FE841F48F219}" type="presParOf" srcId="{7823F9DC-0FB9-424A-937A-1898024CE642}" destId="{31BFFA99-FCC5-274E-89C3-24441957D2D3}" srcOrd="0" destOrd="0" presId="urn:microsoft.com/office/officeart/2005/8/layout/orgChart1"/>
    <dgm:cxn modelId="{C38AFC4F-4E1C-4A9A-B7B6-C8A40FD802F8}" type="presParOf" srcId="{31BFFA99-FCC5-274E-89C3-24441957D2D3}" destId="{343D5BC8-97E7-9F4E-AB80-17ADC0088930}" srcOrd="0" destOrd="0" presId="urn:microsoft.com/office/officeart/2005/8/layout/orgChart1"/>
    <dgm:cxn modelId="{A7A0760A-04C6-4F2F-A4D7-A762A289E0C6}" type="presParOf" srcId="{31BFFA99-FCC5-274E-89C3-24441957D2D3}" destId="{11B22C51-72B3-E74C-BD95-87AD4196253B}" srcOrd="1" destOrd="0" presId="urn:microsoft.com/office/officeart/2005/8/layout/orgChart1"/>
    <dgm:cxn modelId="{FCDCC297-393B-4859-8549-41EA15375C51}" type="presParOf" srcId="{7823F9DC-0FB9-424A-937A-1898024CE642}" destId="{4E2DBF54-9B1F-8948-85C4-A9530A65E7EF}" srcOrd="1" destOrd="0" presId="urn:microsoft.com/office/officeart/2005/8/layout/orgChart1"/>
    <dgm:cxn modelId="{6FAEE259-FE58-4DED-8533-1134D88FE0D1}" type="presParOf" srcId="{7823F9DC-0FB9-424A-937A-1898024CE642}" destId="{5C8CAF52-7525-674D-8BC5-AC3738DDD9F7}" srcOrd="2" destOrd="0" presId="urn:microsoft.com/office/officeart/2005/8/layout/orgChart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B12C4-9184-8043-82AA-55CC3B0FA3B5}">
      <dsp:nvSpPr>
        <dsp:cNvPr id="0" name=""/>
        <dsp:cNvSpPr/>
      </dsp:nvSpPr>
      <dsp:spPr>
        <a:xfrm>
          <a:off x="4730794" y="1299964"/>
          <a:ext cx="513769" cy="631637"/>
        </a:xfrm>
        <a:custGeom>
          <a:avLst/>
          <a:gdLst/>
          <a:ahLst/>
          <a:cxnLst/>
          <a:rect l="0" t="0" r="0" b="0"/>
          <a:pathLst>
            <a:path>
              <a:moveTo>
                <a:pt x="513769" y="0"/>
              </a:moveTo>
              <a:lnTo>
                <a:pt x="513769" y="631637"/>
              </a:lnTo>
              <a:lnTo>
                <a:pt x="0" y="631637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5A8341-5A16-7E47-9132-D0E683D24DBA}">
      <dsp:nvSpPr>
        <dsp:cNvPr id="0" name=""/>
        <dsp:cNvSpPr/>
      </dsp:nvSpPr>
      <dsp:spPr>
        <a:xfrm>
          <a:off x="5244564" y="1299964"/>
          <a:ext cx="3373894" cy="1891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68498"/>
              </a:lnTo>
              <a:lnTo>
                <a:pt x="3373894" y="1868498"/>
              </a:lnTo>
              <a:lnTo>
                <a:pt x="3373894" y="189166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F59B28-6BA2-AB4D-AF48-33618FD29C46}">
      <dsp:nvSpPr>
        <dsp:cNvPr id="0" name=""/>
        <dsp:cNvSpPr/>
      </dsp:nvSpPr>
      <dsp:spPr>
        <a:xfrm>
          <a:off x="5244564" y="1299964"/>
          <a:ext cx="2748936" cy="24667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3594"/>
              </a:lnTo>
              <a:lnTo>
                <a:pt x="2748936" y="2443594"/>
              </a:lnTo>
              <a:lnTo>
                <a:pt x="2748936" y="2466760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AFC0A3-F6D8-D440-8F6F-9611B862AC75}">
      <dsp:nvSpPr>
        <dsp:cNvPr id="0" name=""/>
        <dsp:cNvSpPr/>
      </dsp:nvSpPr>
      <dsp:spPr>
        <a:xfrm>
          <a:off x="5244564" y="1299964"/>
          <a:ext cx="954260" cy="22054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2260"/>
              </a:lnTo>
              <a:lnTo>
                <a:pt x="954260" y="2182260"/>
              </a:lnTo>
              <a:lnTo>
                <a:pt x="954260" y="2205426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4B948F-B9CA-3746-9ECE-8B7BF88D4EAD}">
      <dsp:nvSpPr>
        <dsp:cNvPr id="0" name=""/>
        <dsp:cNvSpPr/>
      </dsp:nvSpPr>
      <dsp:spPr>
        <a:xfrm>
          <a:off x="2784169" y="1299964"/>
          <a:ext cx="2460395" cy="1254386"/>
        </a:xfrm>
        <a:custGeom>
          <a:avLst/>
          <a:gdLst/>
          <a:ahLst/>
          <a:cxnLst/>
          <a:rect l="0" t="0" r="0" b="0"/>
          <a:pathLst>
            <a:path>
              <a:moveTo>
                <a:pt x="2460395" y="0"/>
              </a:moveTo>
              <a:lnTo>
                <a:pt x="2460395" y="1231221"/>
              </a:lnTo>
              <a:lnTo>
                <a:pt x="0" y="1231221"/>
              </a:lnTo>
              <a:lnTo>
                <a:pt x="0" y="1254386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769E54-F86E-D844-B58A-4370D92ED239}">
      <dsp:nvSpPr>
        <dsp:cNvPr id="0" name=""/>
        <dsp:cNvSpPr/>
      </dsp:nvSpPr>
      <dsp:spPr>
        <a:xfrm>
          <a:off x="5244564" y="1254244"/>
          <a:ext cx="264748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5625"/>
              </a:lnTo>
              <a:lnTo>
                <a:pt x="2647480" y="85625"/>
              </a:lnTo>
              <a:lnTo>
                <a:pt x="2647480" y="108791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97CAE8-8723-B54D-A3BE-3A0CDC84F873}">
      <dsp:nvSpPr>
        <dsp:cNvPr id="0" name=""/>
        <dsp:cNvSpPr/>
      </dsp:nvSpPr>
      <dsp:spPr>
        <a:xfrm>
          <a:off x="3599058" y="0"/>
          <a:ext cx="3291012" cy="129996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Chief Minister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3599058" y="0"/>
        <a:ext cx="3291012" cy="1299964"/>
      </dsp:txXfrm>
    </dsp:sp>
    <dsp:sp modelId="{D5C4D75A-9441-9643-B77F-0E28509BB81A}">
      <dsp:nvSpPr>
        <dsp:cNvPr id="0" name=""/>
        <dsp:cNvSpPr/>
      </dsp:nvSpPr>
      <dsp:spPr>
        <a:xfrm>
          <a:off x="6428232" y="1363035"/>
          <a:ext cx="2927626" cy="1725782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Monitoring and Evaluation Team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6428232" y="1363035"/>
        <a:ext cx="2927626" cy="1725782"/>
      </dsp:txXfrm>
    </dsp:sp>
    <dsp:sp modelId="{28BF357D-69B6-974D-A30F-37D2568EBEC1}">
      <dsp:nvSpPr>
        <dsp:cNvPr id="0" name=""/>
        <dsp:cNvSpPr/>
      </dsp:nvSpPr>
      <dsp:spPr>
        <a:xfrm>
          <a:off x="1380744" y="2554351"/>
          <a:ext cx="2806848" cy="1777449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Project</a:t>
          </a:r>
          <a:r>
            <a:rPr lang="en-US" sz="2200" b="0" kern="1200" baseline="0" dirty="0" smtClean="0">
              <a:solidFill>
                <a:schemeClr val="tx1"/>
              </a:solidFill>
            </a:rPr>
            <a:t> Management Team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1380744" y="2554351"/>
        <a:ext cx="2806848" cy="1777449"/>
      </dsp:txXfrm>
    </dsp:sp>
    <dsp:sp modelId="{94344C19-958D-EC44-B31C-0CD952EB81B8}">
      <dsp:nvSpPr>
        <dsp:cNvPr id="0" name=""/>
        <dsp:cNvSpPr/>
      </dsp:nvSpPr>
      <dsp:spPr>
        <a:xfrm>
          <a:off x="5257800" y="3505390"/>
          <a:ext cx="1882050" cy="845947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DOA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5257800" y="3505390"/>
        <a:ext cx="1882050" cy="845947"/>
      </dsp:txXfrm>
    </dsp:sp>
    <dsp:sp modelId="{DB99BAEB-160D-964B-BEE3-0CB5DD054C1B}">
      <dsp:nvSpPr>
        <dsp:cNvPr id="0" name=""/>
        <dsp:cNvSpPr/>
      </dsp:nvSpPr>
      <dsp:spPr>
        <a:xfrm>
          <a:off x="7306057" y="3766724"/>
          <a:ext cx="1374888" cy="584613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SME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7306057" y="3766724"/>
        <a:ext cx="1374888" cy="584613"/>
      </dsp:txXfrm>
    </dsp:sp>
    <dsp:sp modelId="{5902127B-0429-334D-AF84-D0D34A7648C5}">
      <dsp:nvSpPr>
        <dsp:cNvPr id="0" name=""/>
        <dsp:cNvSpPr/>
      </dsp:nvSpPr>
      <dsp:spPr>
        <a:xfrm>
          <a:off x="7956595" y="3191628"/>
          <a:ext cx="1323727" cy="523627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LBVD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7956595" y="3191628"/>
        <a:ext cx="1323727" cy="523627"/>
      </dsp:txXfrm>
    </dsp:sp>
    <dsp:sp modelId="{343D5BC8-97E7-9F4E-AB80-17ADC0088930}">
      <dsp:nvSpPr>
        <dsp:cNvPr id="0" name=""/>
        <dsp:cNvSpPr/>
      </dsp:nvSpPr>
      <dsp:spPr>
        <a:xfrm>
          <a:off x="2278787" y="1546942"/>
          <a:ext cx="2452007" cy="769317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tx1"/>
              </a:solidFill>
            </a:rPr>
            <a:t>Governance Team</a:t>
          </a:r>
          <a:endParaRPr lang="en-US" sz="2200" b="0" kern="1200" dirty="0">
            <a:solidFill>
              <a:schemeClr val="tx1"/>
            </a:solidFill>
          </a:endParaRPr>
        </a:p>
      </dsp:txBody>
      <dsp:txXfrm>
        <a:off x="2278787" y="1546942"/>
        <a:ext cx="2452007" cy="7693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C95F9C8B-D02A-4770-99B6-48697D9AAD91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59F73DD2-E7FE-4597-AE8D-26F4FFD40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03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975B3205-F8B0-4B14-9D48-563AB178419D}" type="datetimeFigureOut">
              <a:rPr lang="en-US" smtClean="0"/>
              <a:t>1/26/2020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C5987806-6CC3-4CC7-88F9-41D27A7DD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27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773113"/>
            <a:ext cx="6856412" cy="38560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ACE3A3-0A50-43D9-8976-E2DA0868A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054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773113"/>
            <a:ext cx="6856412" cy="38560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ACE3A3-0A50-43D9-8976-E2DA0868A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86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773113"/>
            <a:ext cx="6856412" cy="38560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ACE3A3-0A50-43D9-8976-E2DA0868A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2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773113"/>
            <a:ext cx="6856412" cy="38560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ACE3A3-0A50-43D9-8976-E2DA0868A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909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385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152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689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423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746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18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660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1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710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736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188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tiff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ceived_9049970996050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426" y="142231"/>
            <a:ext cx="1125451" cy="112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Yin Min Htun\Desktop\MOAI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368" y="65350"/>
            <a:ext cx="1184225" cy="118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541697" y="370831"/>
            <a:ext cx="9144000" cy="1309971"/>
          </a:xfr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 err="1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စိုက်ပျိုးရေး</a:t>
            </a:r>
            <a: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၊ </a:t>
            </a:r>
            <a:r>
              <a:rPr lang="en-US" sz="2400" b="1" dirty="0" err="1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မွေးမြူရေးနှင</a:t>
            </a:r>
            <a: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့် </a:t>
            </a:r>
            <a:r>
              <a:rPr lang="en-US" sz="2400" b="1" dirty="0" err="1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ဆည်မြောင်းဝန်ကြီးဌာန</a:t>
            </a:r>
            <a: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/>
            </a:r>
            <a:b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</a:br>
            <a:r>
              <a:rPr lang="en-US" sz="2400" b="1" dirty="0" err="1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စိုက်ပျိုးရေးဦးစီးဌာန</a:t>
            </a:r>
            <a: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/>
            </a:r>
            <a:br>
              <a:rPr lang="en-US" sz="2400" b="1" dirty="0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</a:br>
            <a:r>
              <a:rPr lang="en-US" sz="2400" b="1" dirty="0" err="1" smtClean="0">
                <a:solidFill>
                  <a:srgbClr val="FFFF00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မန္တလေးတိုင်းဒေသကြီး</a:t>
            </a:r>
            <a:endParaRPr lang="en-US" sz="2400" b="1" dirty="0">
              <a:solidFill>
                <a:srgbClr val="FFFF00"/>
              </a:solidFill>
              <a:latin typeface="Myanmar3" panose="02020603050405020304" pitchFamily="18" charset="0"/>
              <a:ea typeface="Myanmar3" panose="02020603050405020304" pitchFamily="18" charset="0"/>
              <a:cs typeface="Myanmar3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50607" y="5801589"/>
            <a:ext cx="61744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ဒေ</a:t>
            </a:r>
            <a:r>
              <a:rPr lang="en-US" sz="2200" b="1" dirty="0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ါ်</a:t>
            </a:r>
            <a:r>
              <a:rPr lang="en-US" sz="2200" b="1" dirty="0" err="1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စုစုဝေလွင</a:t>
            </a:r>
            <a:r>
              <a:rPr lang="en-US" sz="2200" b="1" dirty="0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်၊ </a:t>
            </a:r>
            <a:r>
              <a:rPr lang="en-US" sz="2200" b="1" dirty="0" err="1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ဒု-ဦးစီးမှူး</a:t>
            </a:r>
            <a:r>
              <a:rPr lang="en-US" sz="2200" b="1" dirty="0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၊ </a:t>
            </a:r>
            <a:r>
              <a:rPr lang="en-US" sz="2200" b="1" dirty="0" err="1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ပြင်ဦးလွင်မြို့နယ</a:t>
            </a:r>
            <a:r>
              <a:rPr lang="en-US" sz="2200" b="1" dirty="0" smtClean="0"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်</a:t>
            </a:r>
            <a:endParaRPr lang="en-US" sz="2200" b="1" dirty="0">
              <a:latin typeface="Myanmar3" panose="02020603050405020304" pitchFamily="18" charset="0"/>
              <a:ea typeface="Myanmar3" panose="02020603050405020304" pitchFamily="18" charset="0"/>
              <a:cs typeface="Myanmar3" panose="02020603050405020304" pitchFamily="18" charset="0"/>
            </a:endParaRPr>
          </a:p>
        </p:txBody>
      </p:sp>
      <p:sp>
        <p:nvSpPr>
          <p:cNvPr id="3" name="Horizontal Scroll 2"/>
          <p:cNvSpPr/>
          <p:nvPr/>
        </p:nvSpPr>
        <p:spPr>
          <a:xfrm>
            <a:off x="1080655" y="2566561"/>
            <a:ext cx="10214263" cy="2569271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b="1" dirty="0" err="1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သက်ရှည်ကျန်းမာပျော်ရ</a:t>
            </a:r>
            <a:r>
              <a:rPr lang="en-US" sz="3400" b="1" dirty="0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ွှ</a:t>
            </a:r>
            <a:r>
              <a:rPr lang="en-US" sz="3400" b="1" dirty="0" err="1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င်ဖို</a:t>
            </a:r>
            <a:r>
              <a:rPr lang="en-US" sz="3400" b="1" dirty="0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့ </a:t>
            </a:r>
            <a:r>
              <a:rPr lang="en-US" sz="3400" b="1" dirty="0" err="1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အစားအစာဘေးကင်းလုံခြုံရေးဆောင်ရွက်စ</a:t>
            </a:r>
            <a:r>
              <a:rPr lang="en-US" sz="3400" b="1" dirty="0" err="1" smtClean="0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ို</a:t>
            </a:r>
            <a:r>
              <a:rPr lang="en-US" sz="3400" b="1" dirty="0" smtClean="0">
                <a:solidFill>
                  <a:schemeClr val="tx1"/>
                </a:solidFill>
                <a:latin typeface="Myanmar3" panose="02020603050405020304" pitchFamily="18" charset="0"/>
                <a:ea typeface="Myanmar3" panose="02020603050405020304" pitchFamily="18" charset="0"/>
                <a:cs typeface="Myanmar3" panose="02020603050405020304" pitchFamily="18" charset="0"/>
              </a:rPr>
              <a:t>့</a:t>
            </a:r>
            <a:endParaRPr lang="en-US" sz="3400" b="1" dirty="0">
              <a:solidFill>
                <a:schemeClr val="tx1"/>
              </a:solidFill>
              <a:latin typeface="Myanmar3" panose="02020603050405020304" pitchFamily="18" charset="0"/>
              <a:ea typeface="Myanmar3" panose="02020603050405020304" pitchFamily="18" charset="0"/>
              <a:cs typeface="Myanmar3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85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နိဒါန်း</a:t>
            </a:r>
            <a:endParaRPr lang="en-US" sz="30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မန္တလေးတိုင်းဒေသကြီး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 Food Safety Project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စတင်ပေ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ါ်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ပေါက်လာပုံ</a:t>
            </a:r>
            <a:endParaRPr lang="en-US" sz="22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လုပ်ငန်း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ောင်ရွက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်မှု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အခြေအနေများ</a:t>
            </a:r>
            <a:endParaRPr lang="en-US" sz="22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ဆက်လက်ဆောင်ရွက်မည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အစီအစဉ်များ</a:t>
            </a:r>
            <a:endParaRPr lang="en-US" sz="22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t="50543"/>
          <a:stretch>
            <a:fillRect/>
          </a:stretch>
        </p:blipFill>
        <p:spPr>
          <a:xfrm>
            <a:off x="6243607" y="3865561"/>
            <a:ext cx="3932557" cy="2593210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D:\PowerPoints\New folder\FB_IMG_1579493979297.jpg"/>
          <p:cNvPicPr>
            <a:picLocks noChangeAspect="1" noChangeArrowheads="1"/>
          </p:cNvPicPr>
          <p:nvPr/>
        </p:nvPicPr>
        <p:blipFill>
          <a:blip r:embed="rId3"/>
          <a:srcRect b="13043"/>
          <a:stretch>
            <a:fillRect/>
          </a:stretch>
        </p:blipFill>
        <p:spPr bwMode="auto">
          <a:xfrm>
            <a:off x="1500410" y="3865561"/>
            <a:ext cx="3976255" cy="2593210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065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Food Safety Project </a:t>
            </a:r>
            <a:r>
              <a:rPr lang="en-US" sz="3000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စတင်အကောင်အထည်ဖော်ဆောင်ရွက်ခြင်း</a:t>
            </a:r>
            <a:endParaRPr lang="en-US" sz="30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78721"/>
            <a:ext cx="10515600" cy="3633615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၂၀၁၆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ခုနှစ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	- 	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ဖွံ့ဖြိုးရေးပညာ့ရောင်ခြည်အဖွဲ့နှင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ကွင်းဆင်းလေ့လာခြင်း</a:t>
            </a:r>
            <a:endParaRPr lang="en-US" sz="22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၂၀၁၇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ခုနှစ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	-	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အလုပ်ရုံဆွေးနွေးပွဲပြုလုပ်ခြင်း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ဝန်ကြီးချုပ်ထံတင်ပြခြင်း</a:t>
            </a:r>
            <a:endParaRPr lang="en-US" sz="22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၂၀၁၈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ခုနှစ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	-	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အသုံးစရိတ်ခွင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ပြုမိန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ရရှိခြင်း</a:t>
            </a:r>
            <a:endParaRPr lang="en-US" sz="22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၂၀၁၉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ခုနှစ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	-	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စီမံကိန်းလုပ်ငန်းများ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စတင်ခြင်း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	</a:t>
            </a:r>
            <a:endParaRPr lang="en-US" sz="2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pic>
        <p:nvPicPr>
          <p:cNvPr id="4" name="Picture 3" descr="MDY G Logo.tif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1" t="2485" r="2660" b="2336"/>
          <a:stretch/>
        </p:blipFill>
        <p:spPr>
          <a:xfrm>
            <a:off x="7361222" y="3333651"/>
            <a:ext cx="1475715" cy="1475715"/>
          </a:xfrm>
          <a:prstGeom prst="rect">
            <a:avLst/>
          </a:prstGeom>
        </p:spPr>
      </p:pic>
      <p:pic>
        <p:nvPicPr>
          <p:cNvPr id="5" name="Picture 2" descr="C:\Users\Yin Min Htun\Desktop\MOAI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191" y="3333652"/>
            <a:ext cx="1438606" cy="14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1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ရည်ရွယ်ချက</a:t>
            </a:r>
            <a:r>
              <a:rPr lang="en-US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endParaRPr lang="en-US" sz="30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097" y="1835536"/>
            <a:ext cx="10493703" cy="4303571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စားသုံးသူများအတွက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ဓာတုအန္တရာယ်ကင်းစင်သော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အစားအသောက်များကို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ရောင်းချမည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ဈေး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တစ်ဈေးပေ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ါ်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ထွက်လာစေရန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အနာဂတ်တွင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 GAP, GMP, GHP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တို့နှင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ညီညွတ်သော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ဈေးကွက်တစ်ခု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ါ်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ထွန်းလာရေး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ပညာပ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ေးလ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ုပ်ငန်းအပါအဝင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 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အခြားအထောက်အကူပ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ြုလ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ုပ်ငန်းများ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ဆောင်ရွက်နိုင်ရန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ဓာတုအန္တရာယ်ကင်းစင်သ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ော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လယ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်ယာလုပ်ငန်းမ</a:t>
            </a:r>
            <a:r>
              <a:rPr lang="en-US" sz="22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ျား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Food 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Safety </a:t>
            </a:r>
            <a:r>
              <a:rPr lang="en-US" sz="2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Model Farms  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​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ါ်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ထွက်လာစေရေးအတွက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ပဏာမခြေလှမ်းအဖြစ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  </a:t>
            </a:r>
            <a:r>
              <a:rPr lang="en-US" sz="22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ဆောင်ရွက်ရန</a:t>
            </a:r>
            <a:r>
              <a:rPr lang="en-US" sz="22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</a:p>
        </p:txBody>
      </p:sp>
    </p:spTree>
    <p:extLst>
      <p:ext uri="{BB962C8B-B14F-4D97-AF65-F5344CB8AC3E}">
        <p14:creationId xmlns:p14="http://schemas.microsoft.com/office/powerpoint/2010/main" val="302820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46392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>
                <a:latin typeface="Pyidaungsu" panose="020B0502040204020203" pitchFamily="34" charset="0"/>
                <a:cs typeface="Pyidaungsu" panose="020B0502040204020203" pitchFamily="34" charset="0"/>
              </a:rPr>
              <a:t>Proposed Structure</a:t>
            </a:r>
            <a:endParaRPr lang="en-US" sz="30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2652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465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4027" y="249566"/>
            <a:ext cx="11579383" cy="1117507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Governance Body </a:t>
            </a:r>
            <a:r>
              <a:rPr lang="my-MM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အဖွဲ့ဝင်များဖွဲ့စည်းထားရှိမှု</a:t>
            </a:r>
            <a:endParaRPr lang="en-US" sz="30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624675"/>
              </p:ext>
            </p:extLst>
          </p:nvPr>
        </p:nvGraphicFramePr>
        <p:xfrm>
          <a:off x="312027" y="1673066"/>
          <a:ext cx="11572187" cy="4972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6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772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9289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462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97859"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စဉ်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အမည်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ဌာန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ရာထူး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6724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ဒေါက်တာစိုးသန်း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စိုက်ပျိုးရေး၊မွေးမြူရေးနှင့်ဆည်မြောင်းဝန်ကြီး ဌာန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ဥက္ကဌ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7338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ဦးစော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ပြည်သူလွှတ်တော်ကိုယ်စားလှယ်၊ ညောင်ဦး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52124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၃။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ဒေါက်တာခင်မောင်ဌေး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တိုင်းဒေသကြီးလွှတ်တော်ကိုယ်စားလှယ်၊</a:t>
                      </a:r>
                      <a:r>
                        <a:rPr lang="en-US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</a:t>
                      </a: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ပြင်ဦးလွင်မဲဆန္ဒနယ်အမှတ်(၂)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7652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၄။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ဦးဇော်တင်မိုး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ညွှန်ကြားရေးမှုး၊တိုင်းဒေသကြီးအစိုးရအဖွဲ့ရုံး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7234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၅။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ဒေါ်သိန်းသိန်းဦး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ညွှန်ကြားရေးမှုး၊တိုင်းဒေသကြီးစာရင်းစစ်ချုပ်ရုံး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57077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၆။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ဦးလှအောင်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ညွှန်ကြားရေးမှုး၊တိုင်းဒေသကြီးစီမံကိန်းရေးဆွဲရေးဦးစီးဌာန</a:t>
                      </a:r>
                      <a:endParaRPr lang="en-US" sz="1600" dirty="0" smtClean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31958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၇။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ဦးအောင်ဆွေ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ညွှန်ကြားရေးမှုး၊တိုင်းဒေသကြီးရသုံးခန့်မှန်းခြေငွေစာရင်းဦးစီးဌာန</a:t>
                      </a:r>
                      <a:endParaRPr lang="en-US" sz="1600" dirty="0" smtClean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24201"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၈။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ဦးတိုးမင်း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ညွှန်ကြားရေးမှုး၊တိုင်းဒေသကြီးစိုက်ပျိုးရေး ဦးစီးဌာန</a:t>
                      </a:r>
                      <a:endParaRPr lang="en-US" sz="1600" dirty="0" smtClean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sz="1600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အတွင်းရေးမှုး</a:t>
                      </a:r>
                      <a:endParaRPr lang="en-US" sz="1600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AF2BC-5713-4048-87ED-DDBCC9C39A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52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62257" y="256487"/>
            <a:ext cx="11558016" cy="1088771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Monitoring and Evaluation  (  M&amp;E  ) </a:t>
            </a:r>
            <a:r>
              <a:rPr lang="my-MM" sz="3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အဖ</a:t>
            </a:r>
            <a:r>
              <a:rPr lang="my-MM" sz="3000" b="1" dirty="0">
                <a:latin typeface="Pyidaungsu" panose="020B0502040204020203" pitchFamily="34" charset="0"/>
                <a:cs typeface="Pyidaungsu" panose="020B0502040204020203" pitchFamily="34" charset="0"/>
              </a:rPr>
              <a:t>ွဲ့ဝင်များဖွဲ့စည်းထားရှိမှု</a:t>
            </a:r>
            <a:endParaRPr lang="en-US" sz="3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2592060"/>
              </p:ext>
            </p:extLst>
          </p:nvPr>
        </p:nvGraphicFramePr>
        <p:xfrm>
          <a:off x="362256" y="1837789"/>
          <a:ext cx="11512751" cy="4118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8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991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0368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57709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000022"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စဉ်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အမည်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ဌာန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ရာထူး</a:t>
                      </a:r>
                      <a:endParaRPr lang="en-US" b="1" dirty="0">
                        <a:solidFill>
                          <a:schemeClr val="tx1"/>
                        </a:solidFill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20613"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၁။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ဦးတင့်လွင်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ဒုတိယတိုင်းဒေသကြီးဦးစီးမှုး၊စိုက်ပျိုးရေးဦးစီးဌာန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အဖွဲ့ခေါင်းဆောင်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8475"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၂။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ဒေါ်စီစီထွန်း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ဒုတိယညွှန်ကြားရေးမှုး၊စီမံကိန်းရေးဆွဲရေးဦးစီးဌာန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6378"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၃။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ဦးနေမြတ်သူ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လက်ထောက်ညွှန်ကြားရေးမှုး၊တိုင်းဒေသကြီးအစိုးရအဖွဲ့ရုံး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6378"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၄။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err="1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ဒေါက်တာ</a:t>
                      </a:r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ခင်လေးဆွေ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စိုက်ပျိုးရေးဘွဲ့ရများအသင်း၊မန္တလေးတိုင်းဒေသကြီး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36378">
                <a:tc>
                  <a:txBody>
                    <a:bodyPr/>
                    <a:lstStyle/>
                    <a:p>
                      <a:pPr algn="ctr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၅။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ဒေါ်ဇင်အိအိဝင်း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Freelance Organizational Development Consultant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dirty="0" smtClean="0"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အဖွဲ့ဝင်</a:t>
                      </a:r>
                      <a:endParaRPr lang="en-US" dirty="0"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65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77" y="81479"/>
            <a:ext cx="11838718" cy="787654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3000" b="1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Food  </a:t>
            </a:r>
            <a:r>
              <a:rPr lang="en-US" sz="3000" b="1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Safety Project </a:t>
            </a:r>
            <a:r>
              <a:rPr lang="en-US" sz="3000" b="1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သီးနှံမ</a:t>
            </a:r>
            <a:r>
              <a:rPr lang="en-US" sz="3000" b="1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ျားဆောင်ရွက်မှုအခြေအနေ</a:t>
            </a:r>
            <a:endParaRPr lang="en-US" sz="3000" b="1" dirty="0">
              <a:latin typeface="Pyidaungsu" panose="020B0502040204020203" pitchFamily="34" charset="0"/>
              <a:ea typeface="Myanmar3" pitchFamily="18" charset="0"/>
              <a:cs typeface="Pyidaungsu" panose="020B0502040204020203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451593"/>
              </p:ext>
            </p:extLst>
          </p:nvPr>
        </p:nvGraphicFramePr>
        <p:xfrm>
          <a:off x="236982" y="856347"/>
          <a:ext cx="11851186" cy="5962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5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073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8957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56594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5185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3884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47914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ea typeface="Myanmar3" pitchFamily="18" charset="0"/>
                          <a:cs typeface="Pyidaungsu" panose="020B0502040204020203" pitchFamily="34" charset="0"/>
                        </a:rPr>
                        <a:t> </a:t>
                      </a:r>
                      <a:r>
                        <a:rPr lang="my-MM" sz="18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ea typeface="Myanmar3" pitchFamily="18" charset="0"/>
                          <a:cs typeface="Pyidaungsu" panose="020B0502040204020203" pitchFamily="34" charset="0"/>
                        </a:rPr>
                        <a:t>စဉ်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Myanmar3" pitchFamily="18" charset="0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ea typeface="Myanmar3" pitchFamily="18" charset="0"/>
                          <a:cs typeface="Pyidaungsu" panose="020B0502040204020203" pitchFamily="34" charset="0"/>
                        </a:rPr>
                        <a:t>မြို့နယ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ea typeface="Myanmar3" pitchFamily="18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Myanmar3" pitchFamily="18" charset="0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သီးနှံအမည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်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၂၀၁၈-၂၀၁၉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ခုနှစ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b="1" dirty="0"/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၂၀၁၉-၂၀၂၀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ခုနှစ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်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မှတ်ချက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်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27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စိုက်ဧက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စိုက်ဧက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98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၁။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မတ္တရာ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ပဲတောင့်ရှည်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၂၅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၅၀.၀၀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981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၂</a:t>
                      </a: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 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ပြင်ဦးလွင်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 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ဘိုစားပဲ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9812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ဂေါ်ဖီထုပ်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9812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ခရမ်းချဉ်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၁၀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10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၃။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မြစ်သား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ခရမ်းချဉ်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   </a:t>
                      </a:r>
                      <a:r>
                        <a:rPr lang="en-US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၃.၀</a:t>
                      </a:r>
                      <a:r>
                        <a:rPr lang="my-MM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၅.၀၀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7100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၄။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ကျောက်ဆည</a:t>
                      </a:r>
                      <a:r>
                        <a:rPr lang="my-MM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်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 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ငရုတ်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7100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ကန်စွန်း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78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၅</a:t>
                      </a:r>
                      <a:r>
                        <a:rPr lang="en-US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။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ရမည်းသင်း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ငရုတ်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78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၆</a:t>
                      </a:r>
                      <a:r>
                        <a:rPr lang="en-US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ပျော်ဘွယ်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ငရုတ်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၅၀</a:t>
                      </a:r>
                      <a:r>
                        <a:rPr lang="en-US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4710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b="1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စုစုပေါင်း</a:t>
                      </a:r>
                      <a:endParaRPr lang="en-US" sz="1800" b="1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 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b="1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၂၅၈</a:t>
                      </a:r>
                      <a:r>
                        <a:rPr lang="en-US" sz="1800" b="1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.</a:t>
                      </a:r>
                      <a:r>
                        <a:rPr lang="my-MM" sz="1800" b="1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b="1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b="1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၂၈၅</a:t>
                      </a:r>
                      <a:r>
                        <a:rPr lang="en-US" sz="1800" b="1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.၀၀</a:t>
                      </a:r>
                      <a:endParaRPr lang="en-US" sz="1800" b="1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547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၇</a:t>
                      </a:r>
                      <a:r>
                        <a:rPr lang="en-US" sz="1800" dirty="0" smtClean="0"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။</a:t>
                      </a:r>
                      <a:endParaRPr lang="en-US" sz="1800" dirty="0"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ညောင်ဦး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မြေပဲ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၂၆၄၂၂.</a:t>
                      </a:r>
                      <a:r>
                        <a:rPr lang="my-MM" sz="1800" dirty="0">
                          <a:effectLst/>
                          <a:latin typeface="Pyidaungsu" panose="020B0502040204020203" pitchFamily="34" charset="0"/>
                          <a:ea typeface="Calibri"/>
                          <a:cs typeface="Pyidaungsu" panose="020B0502040204020203" pitchFamily="34" charset="0"/>
                        </a:rPr>
                        <a:t>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18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၂၇၁၇၃</a:t>
                      </a:r>
                      <a:r>
                        <a:rPr lang="en-US" sz="18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.၀၀</a:t>
                      </a:r>
                      <a:endParaRPr lang="en-US" sz="18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Pyidaungsu" panose="020B0502040204020203" pitchFamily="34" charset="0"/>
                        <a:ea typeface="Calibri"/>
                        <a:cs typeface="Pyidaungsu" panose="020B05020402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847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8764" y="374418"/>
            <a:ext cx="11649395" cy="72712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my-MM" sz="3000" b="1" dirty="0" smtClean="0">
                <a:latin typeface="Pyidaungsu" pitchFamily="34" charset="0"/>
                <a:ea typeface="Calibri"/>
                <a:cs typeface="Pyidaungsu" pitchFamily="34" charset="0"/>
              </a:rPr>
              <a:t>သင</a:t>
            </a:r>
            <a:r>
              <a:rPr lang="my-MM" sz="3000" b="1" dirty="0">
                <a:latin typeface="Pyidaungsu" pitchFamily="34" charset="0"/>
                <a:ea typeface="Calibri"/>
                <a:cs typeface="Pyidaungsu" pitchFamily="34" charset="0"/>
              </a:rPr>
              <a:t>်တန်းမ</a:t>
            </a:r>
            <a:r>
              <a:rPr lang="my-MM" sz="3000" b="1" dirty="0" smtClean="0">
                <a:latin typeface="Pyidaungsu" pitchFamily="34" charset="0"/>
                <a:ea typeface="Calibri"/>
                <a:cs typeface="Pyidaungsu" pitchFamily="34" charset="0"/>
              </a:rPr>
              <a:t>ျား</a:t>
            </a:r>
            <a:r>
              <a:rPr lang="en-US" sz="3000" b="1" dirty="0" err="1" smtClean="0">
                <a:latin typeface="Pyidaungsu" pitchFamily="34" charset="0"/>
                <a:ea typeface="Calibri"/>
                <a:cs typeface="Pyidaungsu" pitchFamily="34" charset="0"/>
              </a:rPr>
              <a:t>ဆ</a:t>
            </a:r>
            <a:r>
              <a:rPr lang="en-US" sz="3000" b="1" dirty="0" err="1">
                <a:latin typeface="Pyidaungsu" pitchFamily="34" charset="0"/>
                <a:ea typeface="Calibri"/>
                <a:cs typeface="Pyidaungsu" pitchFamily="34" charset="0"/>
              </a:rPr>
              <a:t>ောင်ရွက</a:t>
            </a:r>
            <a:r>
              <a:rPr lang="en-US" sz="3000" b="1" dirty="0" err="1" smtClean="0">
                <a:latin typeface="Pyidaungsu" pitchFamily="34" charset="0"/>
                <a:ea typeface="Calibri"/>
                <a:cs typeface="Pyidaungsu" pitchFamily="34" charset="0"/>
              </a:rPr>
              <a:t>်မ</a:t>
            </a:r>
            <a:r>
              <a:rPr lang="en-US" sz="3000" b="1" dirty="0" err="1">
                <a:latin typeface="Pyidaungsu" pitchFamily="34" charset="0"/>
                <a:ea typeface="Calibri"/>
                <a:cs typeface="Pyidaungsu" pitchFamily="34" charset="0"/>
              </a:rPr>
              <a:t>ှုအခြေအနေ</a:t>
            </a:r>
            <a:endParaRPr lang="en-US" sz="3000" b="1" dirty="0">
              <a:latin typeface="Pyidaungsu" pitchFamily="34" charset="0"/>
              <a:cs typeface="Pyidaungsu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5887879"/>
              </p:ext>
            </p:extLst>
          </p:nvPr>
        </p:nvGraphicFramePr>
        <p:xfrm>
          <a:off x="311362" y="1448555"/>
          <a:ext cx="11636796" cy="3555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4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939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116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715326"/>
                <a:gridCol w="2520533"/>
              </a:tblGrid>
              <a:tr h="1061598">
                <a:tc rowSpan="2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စဉ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်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၂၀၁၈-၂၀၁၉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ခုနှစ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000" b="1" dirty="0"/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Pyidaungsu" pitchFamily="34" charset="0"/>
                        <a:ea typeface="Calibri"/>
                        <a:cs typeface="Pyidaungsu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၂၀၁၉-၂၀၂၀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ခုနှစ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ea typeface="Calibri"/>
                          <a:cs typeface="Pyidaungsu" pitchFamily="34" charset="0"/>
                        </a:rPr>
                        <a:t>်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800" b="0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559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သင်တန်းပြုလုပ်သည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့်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အကြိမ်ပေါင်း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တက်ရောက်သည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့်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ဦးရေ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သင်တန်းပြုလုပ်မည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့်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အကြိမ်ပေါင်း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တက်ရောက်မည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့်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ဦးရေ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9380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 smtClean="0">
                          <a:effectLst/>
                          <a:latin typeface="Myanmar3" panose="02020603050405020304" pitchFamily="18" charset="0"/>
                          <a:ea typeface="Calibri" panose="020F0502020204030204" pitchFamily="34" charset="0"/>
                          <a:cs typeface="Pyidaungsu" panose="020B0502040204020203" pitchFamily="34" charset="0"/>
                        </a:rPr>
                        <a:t>၁။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 Unicode MS" panose="020B0604020202020204" pitchFamily="34" charset="-128"/>
                      </a:endParaRPr>
                    </a:p>
                  </a:txBody>
                  <a:tcPr marL="235985" marR="23598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0" dirty="0" smtClean="0">
                          <a:effectLst/>
                          <a:latin typeface="Myanmar3" panose="02020603050405020304" pitchFamily="18" charset="0"/>
                          <a:ea typeface="Calibri" panose="020F0502020204030204" pitchFamily="34" charset="0"/>
                          <a:cs typeface="Pyidaungsu" panose="020B0502040204020203" pitchFamily="34" charset="0"/>
                        </a:rPr>
                        <a:t>၃၅</a:t>
                      </a: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 Unicode MS" panose="020B0604020202020204" pitchFamily="34" charset="-128"/>
                      </a:endParaRPr>
                    </a:p>
                  </a:txBody>
                  <a:tcPr marL="235985" marR="23598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my-MM" sz="2000" dirty="0" smtClean="0"/>
                        <a:t>၃၀၉၆</a:t>
                      </a:r>
                      <a:endParaRPr lang="en-US" sz="2000" dirty="0"/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၄၂</a:t>
                      </a:r>
                      <a:endParaRPr lang="en-US" sz="2000" dirty="0"/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၄၄၀၅</a:t>
                      </a:r>
                      <a:endParaRPr lang="en-US" sz="2000" dirty="0"/>
                    </a:p>
                  </a:txBody>
                  <a:tcPr marL="314645" marR="314645" marT="164162" marB="164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AF2BC-5713-4048-87ED-DDBCC9C39A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6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51744"/>
              </p:ext>
            </p:extLst>
          </p:nvPr>
        </p:nvGraphicFramePr>
        <p:xfrm>
          <a:off x="686769" y="2326990"/>
          <a:ext cx="10878044" cy="25508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65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378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09367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6355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my-MM" sz="2200" b="1" dirty="0" smtClean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2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စဉ</a:t>
                      </a:r>
                      <a:r>
                        <a:rPr lang="my-MM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ဆောင်ရွက်မည</a:t>
                      </a:r>
                      <a:r>
                        <a:rPr lang="my-MM" sz="22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့်</a:t>
                      </a:r>
                      <a:r>
                        <a:rPr lang="en-US" sz="22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</a:t>
                      </a:r>
                      <a:r>
                        <a:rPr lang="en-US" sz="2200" b="1" dirty="0" err="1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အကြိမ</a:t>
                      </a:r>
                      <a:r>
                        <a:rPr lang="en-US" sz="22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တက်ရောက်မည့်</a:t>
                      </a:r>
                      <a:r>
                        <a:rPr lang="en-US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</a:t>
                      </a:r>
                      <a:r>
                        <a:rPr lang="my-MM" sz="22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</a:t>
                      </a:r>
                      <a:r>
                        <a:rPr lang="my-MM" sz="22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းရေ</a:t>
                      </a:r>
                      <a:endParaRPr lang="en-US" sz="22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52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r>
                        <a:rPr lang="en-US" sz="2200" b="0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၁။</a:t>
                      </a:r>
                      <a:endParaRPr lang="en-US" sz="22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2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 </a:t>
                      </a:r>
                      <a:r>
                        <a:rPr lang="my-MM" sz="22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၁၉  </a:t>
                      </a:r>
                      <a:r>
                        <a:rPr lang="my-MM" sz="22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ကြိမ်</a:t>
                      </a:r>
                      <a:endParaRPr lang="en-US" sz="22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2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၁၉၇၅</a:t>
                      </a:r>
                      <a:endParaRPr lang="en-US" sz="22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93349" y="961473"/>
            <a:ext cx="10876979" cy="884253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my-MM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၂၀၁၉ -၂၀၂၀ ခုနှစ</a:t>
            </a:r>
            <a:r>
              <a:rPr lang="my-MM" sz="3000" b="1" dirty="0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်</a:t>
            </a:r>
            <a:r>
              <a:rPr lang="en-US" sz="3000" b="1" dirty="0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၊</a:t>
            </a:r>
            <a:r>
              <a:rPr lang="my-MM" sz="3000" b="1" dirty="0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  </a:t>
            </a:r>
            <a:r>
              <a:rPr lang="my-MM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ကွင်းသရုပ်ပြပွဲဆောင်ရွက်မည့်အစီစဉ</a:t>
            </a:r>
            <a:r>
              <a:rPr lang="my-MM" sz="3000" b="1" dirty="0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်</a:t>
            </a:r>
            <a:endParaRPr lang="en-US" sz="30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57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133467"/>
              </p:ext>
            </p:extLst>
          </p:nvPr>
        </p:nvGraphicFramePr>
        <p:xfrm>
          <a:off x="316992" y="1316337"/>
          <a:ext cx="11761127" cy="50400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4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6527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7994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3682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86924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967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စဉ်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မြို့နယ်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ဆောင်ရွက</a:t>
                      </a:r>
                      <a:r>
                        <a:rPr lang="my-MM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်မည့် န</a:t>
                      </a: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ေ့ရက်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ဆောင်ရွက</a:t>
                      </a:r>
                      <a:r>
                        <a:rPr lang="my-MM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်မည့်                 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</a:t>
                      </a:r>
                      <a:r>
                        <a:rPr lang="my-MM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န</a:t>
                      </a: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ေရာ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တက်ရောက်မည</a:t>
                      </a:r>
                      <a:r>
                        <a:rPr lang="my-MM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့်            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 </a:t>
                      </a:r>
                      <a:r>
                        <a:rPr lang="my-MM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ဦးရေ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79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ပြင်ဦးလွင်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y-MM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ဖေဖေါ်ဝါရီ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မြို့တော်ခန်းမ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၅၀၀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2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မတ္တရာ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ဖေဖေါ်ဝါရီ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ဘုရင့်နောင်ခန်းမ</a:t>
                      </a:r>
                      <a:r>
                        <a:rPr lang="en-US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၂၀၀</a:t>
                      </a:r>
                      <a:r>
                        <a:rPr lang="en-US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69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r>
                        <a:rPr lang="my-MM" sz="2000" b="0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၃။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မြစ်သား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ဖေဖေါ်ဝါရီ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မြို့နယ်ဦးစီးမှုးရုံး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၁၆၅</a:t>
                      </a:r>
                      <a:endParaRPr lang="en-US" sz="200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15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r>
                        <a:rPr lang="my-MM" sz="2000" b="0" dirty="0" smtClean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၄။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ကျောက်ဆည်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မတ</a:t>
                      </a:r>
                      <a:r>
                        <a:rPr lang="en-US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မြို့တော်ခန်းမ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၃၈၀</a:t>
                      </a:r>
                      <a:endParaRPr lang="en-US" sz="200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79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၅။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ရမည်းသင်း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မတ</a:t>
                      </a:r>
                      <a:r>
                        <a:rPr lang="en-US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000" dirty="0"/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မြို့တော်ခန်းမ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၃၀၀</a:t>
                      </a:r>
                      <a:endParaRPr lang="en-US" sz="200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79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0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၆။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ပျော်ဘွယ်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မတ</a:t>
                      </a:r>
                      <a:r>
                        <a:rPr lang="en-US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်</a:t>
                      </a:r>
                      <a:endParaRPr lang="en-US" sz="2000" dirty="0"/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မြို့တော်ခန်းမ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၄၀၀</a:t>
                      </a:r>
                      <a:endParaRPr lang="en-US" sz="2000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785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စုစုပေါင်း</a:t>
                      </a:r>
                      <a:endParaRPr lang="en-US" sz="2000" b="1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000" b="1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y-MM" sz="2000" b="1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(၆)နေရာ</a:t>
                      </a:r>
                      <a:r>
                        <a:rPr lang="en-US" sz="2000" b="1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endParaRPr lang="en-US" sz="2000" b="1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 </a:t>
                      </a:r>
                      <a:r>
                        <a:rPr lang="my-MM" sz="2000" b="1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၁၄၉၅</a:t>
                      </a:r>
                      <a:r>
                        <a:rPr lang="en-US" sz="2000" b="1" dirty="0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Pyidaungsu" panose="020B0502040204020203" pitchFamily="34" charset="0"/>
                          <a:cs typeface="Pyidaungsu" panose="020B0502040204020203" pitchFamily="34" charset="0"/>
                        </a:rPr>
                        <a:t>ဦး</a:t>
                      </a:r>
                      <a:endParaRPr lang="en-US" sz="2000" b="1" dirty="0">
                        <a:effectLst/>
                        <a:latin typeface="Pyidaungsu" panose="020B0502040204020203" pitchFamily="34" charset="0"/>
                        <a:ea typeface="Calibri" panose="020F0502020204030204" pitchFamily="34" charset="0"/>
                        <a:cs typeface="Pyidaungsu" panose="020B0502040204020203" pitchFamily="34" charset="0"/>
                      </a:endParaRPr>
                    </a:p>
                  </a:txBody>
                  <a:tcPr marL="262206" marR="2622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31205" y="72431"/>
            <a:ext cx="11737063" cy="1198814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my-MM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၂၀၁၉-၂၀၂၀ ခုနှစ်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၊ </a:t>
            </a:r>
            <a:r>
              <a:rPr lang="my-MM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စားသုံးသူအသိပညာပေးပွဲ </a:t>
            </a:r>
            <a:r>
              <a:rPr lang="en-US" sz="3000" b="1" dirty="0" err="1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ဆောင်ရွက်မည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့် </a:t>
            </a:r>
            <a:r>
              <a:rPr lang="en-US" sz="3000" b="1" dirty="0" err="1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အစီအစဉ</a:t>
            </a:r>
            <a:r>
              <a:rPr lang="en-US" sz="3000" b="1" dirty="0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်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7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 preferRelativeResize="0">
            <a:picLocks noGrp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7854" y="1291571"/>
            <a:ext cx="4338689" cy="24996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3"/>
          <p:cNvPicPr preferRelativeResize="0">
            <a:picLocks noGrp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9980" y="1300634"/>
            <a:ext cx="4338689" cy="24996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AF2BC-5713-4048-87ED-DDBCC9C39AB3}" type="slidenum">
              <a:rPr lang="en-US" smtClean="0"/>
              <a:t>12</a:t>
            </a:fld>
            <a:endParaRPr lang="en-US"/>
          </a:p>
        </p:txBody>
      </p:sp>
      <p:pic>
        <p:nvPicPr>
          <p:cNvPr id="9" name="Picture 3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30538" y="3869540"/>
            <a:ext cx="4338690" cy="26817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7853" y="3860477"/>
            <a:ext cx="4338690" cy="26817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47293" y="65860"/>
            <a:ext cx="11032098" cy="10573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sz="3000" b="1" dirty="0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Pyidaungsu" pitchFamily="34" charset="0"/>
                <a:ea typeface="Calibri"/>
                <a:cs typeface="Pyidaungsu" pitchFamily="34" charset="0"/>
              </a:rPr>
              <a:t>အလုပ်ရုံဆွေးနွေးပွဲများပြုလုပ်ခြင</a:t>
            </a:r>
            <a:r>
              <a:rPr lang="en-US" sz="3000" b="1" dirty="0" err="1" smtClean="0">
                <a:latin typeface="Pyidaungsu" pitchFamily="34" charset="0"/>
                <a:ea typeface="Calibri"/>
                <a:cs typeface="Pyidaungsu" pitchFamily="34" charset="0"/>
              </a:rPr>
              <a:t>်း</a:t>
            </a:r>
            <a:endParaRPr lang="en-US" sz="3000" b="1" dirty="0">
              <a:latin typeface="Pyidaungsu" pitchFamily="34" charset="0"/>
              <a:ea typeface="Calibri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8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13</a:t>
            </a:fld>
            <a:endParaRPr lang="en-US" dirty="0"/>
          </a:p>
        </p:txBody>
      </p:sp>
      <p:pic>
        <p:nvPicPr>
          <p:cNvPr id="8" name="Content Placeholder 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604" y="1185145"/>
            <a:ext cx="4218387" cy="25203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3877062" y="3597289"/>
            <a:ext cx="4474302" cy="557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y-MM" sz="2200" dirty="0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အထက်မြန်မာပြည်၊</a:t>
            </a:r>
            <a:r>
              <a:rPr lang="en-US" sz="2200" dirty="0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 </a:t>
            </a:r>
            <a:r>
              <a:rPr lang="my-MM" sz="2200" dirty="0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မန္တလေး</a:t>
            </a:r>
            <a:r>
              <a:rPr lang="en-US" sz="2200" dirty="0" err="1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ဓာတ်ခွဲခန်း</a:t>
            </a:r>
            <a:endParaRPr lang="en-US" sz="2200" dirty="0"/>
          </a:p>
        </p:txBody>
      </p:sp>
      <p:pic>
        <p:nvPicPr>
          <p:cNvPr id="10" name="Content Placeholder 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127" y="4173828"/>
            <a:ext cx="4167696" cy="2247737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Content Placeholder 6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033" y="4182881"/>
            <a:ext cx="4126579" cy="2247737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4916374" y="6353838"/>
            <a:ext cx="3174266" cy="557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200" dirty="0" err="1" smtClean="0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ညောင်ဦးမြို့နယ်ဓ</a:t>
            </a:r>
            <a:r>
              <a:rPr lang="en-US" sz="2200" dirty="0" err="1">
                <a:latin typeface="Pyidaungsu" panose="020B0502040204020203" pitchFamily="34" charset="0"/>
                <a:ea typeface="Calibri"/>
                <a:cs typeface="Pyidaungsu" panose="020B0502040204020203" pitchFamily="34" charset="0"/>
              </a:rPr>
              <a:t>ာတ်ခွဲခန်း</a:t>
            </a:r>
            <a:endParaRPr lang="en-US" sz="2200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092"/>
          <a:stretch/>
        </p:blipFill>
        <p:spPr>
          <a:xfrm>
            <a:off x="1742603" y="1195085"/>
            <a:ext cx="4609237" cy="25203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579954" y="99996"/>
            <a:ext cx="11032098" cy="10573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sz="3000" b="1" dirty="0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ဓာတ်ခွဲခန်းများဆောက်လုပ်ခြင</a:t>
            </a:r>
            <a:r>
              <a:rPr lang="en-US" sz="3000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်း</a:t>
            </a:r>
            <a:endParaRPr lang="en-US" sz="3000" b="1" dirty="0">
              <a:solidFill>
                <a:schemeClr val="tx1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6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204111" y="4988734"/>
            <a:ext cx="9796397" cy="1737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အခြောက်ခံနိုင်သည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ပမာဏ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	      - 	၁၁ × ၆     = ၆၆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ကန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 </a:t>
            </a:r>
          </a:p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ငရုတ်အခြောက်ခံနိုင်သည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ပိဿာ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   - 	၆၆ × ၄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ပြီ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= ၁၆.၅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တင်း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/ ၁၂၃.၇၅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ပိဿာ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ပြန်လည်ရရှိမည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အခြောက်ပိဿာ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  - 	၄၉.၅ </a:t>
            </a:r>
            <a:r>
              <a:rPr lang="en-US" sz="22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ပိဿာ</a:t>
            </a:r>
            <a:r>
              <a:rPr lang="en-US" sz="22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20565" y="2186548"/>
            <a:ext cx="11594346" cy="2685857"/>
            <a:chOff x="320565" y="2186548"/>
            <a:chExt cx="11594346" cy="2685857"/>
          </a:xfrm>
        </p:grpSpPr>
        <p:pic>
          <p:nvPicPr>
            <p:cNvPr id="9" name="Content Placeholder 2"/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565" y="2186548"/>
              <a:ext cx="3849656" cy="2685857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pic>
          <p:nvPicPr>
            <p:cNvPr id="10" name="Content Placeholder 3"/>
            <p:cNvPicPr preferRelativeResize="0"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0221" y="2186548"/>
              <a:ext cx="4267200" cy="2685857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pic>
          <p:nvPicPr>
            <p:cNvPr id="11" name="Picture 10" descr="20191210_082305.jpg"/>
            <p:cNvPicPr>
              <a:picLocks noChangeAspect="1"/>
            </p:cNvPicPr>
            <p:nvPr/>
          </p:nvPicPr>
          <p:blipFill>
            <a:blip r:embed="rId4" cstate="print">
              <a:lum bright="20000"/>
            </a:blip>
            <a:stretch>
              <a:fillRect/>
            </a:stretch>
          </p:blipFill>
          <p:spPr>
            <a:xfrm>
              <a:off x="8437420" y="2186548"/>
              <a:ext cx="3477491" cy="267989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</p:grpSp>
      <p:sp>
        <p:nvSpPr>
          <p:cNvPr id="12" name="Title 1"/>
          <p:cNvSpPr txBox="1">
            <a:spLocks/>
          </p:cNvSpPr>
          <p:nvPr/>
        </p:nvSpPr>
        <p:spPr>
          <a:xfrm>
            <a:off x="647293" y="93019"/>
            <a:ext cx="11032098" cy="164524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3000" b="1" dirty="0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ရိတ်သိမ်းပြီးနောက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်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ထွက်ကုန်အရည်အသွေးကောင်းမွန်စေရေးအတွက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် 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သီးနှံအခြောက်ခံရုံ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တည်ဆောက်ပြီးစီးမှု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  </a:t>
            </a:r>
            <a:b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</a:b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(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ကျောက်ဆည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်၊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ရမည်သင်း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၊ </a:t>
            </a:r>
            <a:r>
              <a:rPr lang="en-US" sz="3000" b="1" dirty="0" err="1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ပျော်ဘွယ</a:t>
            </a:r>
            <a:r>
              <a:rPr lang="en-US" sz="3000" b="1" dirty="0" smtClean="0">
                <a:latin typeface="Myanmar3" pitchFamily="18" charset="0"/>
                <a:ea typeface="Myanmar3" pitchFamily="18" charset="0"/>
                <a:cs typeface="Myanmar3" pitchFamily="18" charset="0"/>
              </a:rPr>
              <a:t>်)</a:t>
            </a:r>
            <a:endParaRPr lang="en-US" sz="3000" b="1" dirty="0">
              <a:solidFill>
                <a:schemeClr val="tx1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725286" y="3632221"/>
            <a:ext cx="267217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err="1" smtClean="0">
                <a:latin typeface="Pyidaungsu" pitchFamily="34" charset="0"/>
                <a:ea typeface="Calibri"/>
                <a:cs typeface="Pyidaungsu" pitchFamily="34" charset="0"/>
              </a:rPr>
              <a:t>မတ</a:t>
            </a:r>
            <a:r>
              <a:rPr lang="en-US" sz="2400" dirty="0" err="1">
                <a:latin typeface="Pyidaungsu" pitchFamily="34" charset="0"/>
                <a:ea typeface="Calibri"/>
                <a:cs typeface="Pyidaungsu" pitchFamily="34" charset="0"/>
              </a:rPr>
              <a:t>္တရာမြို့နယ</a:t>
            </a:r>
            <a:r>
              <a:rPr lang="en-US" sz="2400" dirty="0" smtClean="0">
                <a:latin typeface="Pyidaungsu" pitchFamily="34" charset="0"/>
                <a:ea typeface="Calibri"/>
                <a:cs typeface="Pyidaungsu" pitchFamily="34" charset="0"/>
              </a:rPr>
              <a:t>်</a:t>
            </a:r>
            <a:endParaRPr lang="en-US" sz="2400" dirty="0">
              <a:latin typeface="Pyidaungsu" pitchFamily="34" charset="0"/>
              <a:ea typeface="Calibri"/>
              <a:cs typeface="Pyidaungsu" pitchFamily="34" charset="0"/>
            </a:endParaRPr>
          </a:p>
        </p:txBody>
      </p:sp>
      <p:pic>
        <p:nvPicPr>
          <p:cNvPr id="6" name="Content Placeholder 5"/>
          <p:cNvPicPr preferRelativeResize="0"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94" y="1152513"/>
            <a:ext cx="3758461" cy="243318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AF2BC-5713-4048-87ED-DDBCC9C39AB3}" type="slidenum">
              <a:rPr lang="en-US" smtClean="0"/>
              <a:t>15</a:t>
            </a:fld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56" y="1152513"/>
            <a:ext cx="3311236" cy="2429302"/>
          </a:xfrm>
        </p:spPr>
      </p:pic>
      <p:pic>
        <p:nvPicPr>
          <p:cNvPr id="9" name="Content Placeholder 8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992" y="1152513"/>
            <a:ext cx="3962399" cy="2429302"/>
          </a:xfrm>
          <a:prstGeom prst="rect">
            <a:avLst/>
          </a:prstGeom>
        </p:spPr>
      </p:pic>
      <p:sp>
        <p:nvSpPr>
          <p:cNvPr id="11" name="Title 7"/>
          <p:cNvSpPr txBox="1">
            <a:spLocks/>
          </p:cNvSpPr>
          <p:nvPr/>
        </p:nvSpPr>
        <p:spPr>
          <a:xfrm>
            <a:off x="859867" y="3655304"/>
            <a:ext cx="2672175" cy="6001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2400" dirty="0" err="1" smtClean="0">
                <a:latin typeface="Pyidaungsu" pitchFamily="34" charset="0"/>
                <a:ea typeface="Calibri"/>
                <a:cs typeface="Pyidaungsu" pitchFamily="34" charset="0"/>
              </a:rPr>
              <a:t>ပြင်ဦးလွင်မြို့နယ</a:t>
            </a:r>
            <a:r>
              <a:rPr lang="en-US" sz="2400" dirty="0" smtClean="0">
                <a:latin typeface="Pyidaungsu" pitchFamily="34" charset="0"/>
                <a:ea typeface="Calibri"/>
                <a:cs typeface="Pyidaungsu" pitchFamily="34" charset="0"/>
              </a:rPr>
              <a:t>်</a:t>
            </a:r>
            <a:endParaRPr lang="en-US" sz="2400" dirty="0">
              <a:latin typeface="Pyidaungsu" pitchFamily="34" charset="0"/>
              <a:ea typeface="Calibri"/>
              <a:cs typeface="Pyidaungsu" pitchFamily="34" charset="0"/>
            </a:endParaRPr>
          </a:p>
        </p:txBody>
      </p:sp>
      <p:sp>
        <p:nvSpPr>
          <p:cNvPr id="12" name="Title 7"/>
          <p:cNvSpPr txBox="1">
            <a:spLocks/>
          </p:cNvSpPr>
          <p:nvPr/>
        </p:nvSpPr>
        <p:spPr>
          <a:xfrm>
            <a:off x="8362103" y="3637344"/>
            <a:ext cx="2672175" cy="6001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2400" dirty="0" err="1" smtClean="0">
                <a:latin typeface="Pyidaungsu" pitchFamily="34" charset="0"/>
                <a:ea typeface="Calibri"/>
                <a:cs typeface="Pyidaungsu" pitchFamily="34" charset="0"/>
              </a:rPr>
              <a:t>ညောင်ဦးမြို့နယ</a:t>
            </a:r>
            <a:r>
              <a:rPr lang="en-US" sz="2400" dirty="0" smtClean="0">
                <a:latin typeface="Pyidaungsu" pitchFamily="34" charset="0"/>
                <a:ea typeface="Calibri"/>
                <a:cs typeface="Pyidaungsu" pitchFamily="34" charset="0"/>
              </a:rPr>
              <a:t>်</a:t>
            </a:r>
            <a:endParaRPr lang="en-US" sz="2400" dirty="0">
              <a:latin typeface="Pyidaungsu" pitchFamily="34" charset="0"/>
              <a:ea typeface="Calibri"/>
              <a:cs typeface="Pyidaungsu" pitchFamily="34" charset="0"/>
            </a:endParaRPr>
          </a:p>
        </p:txBody>
      </p:sp>
      <p:pic>
        <p:nvPicPr>
          <p:cNvPr id="13" name="Content Placeholder 5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27" y="4307878"/>
            <a:ext cx="3948337" cy="2166020"/>
          </a:xfrm>
          <a:prstGeom prst="rect">
            <a:avLst/>
          </a:prstGeom>
        </p:spPr>
      </p:pic>
      <p:pic>
        <p:nvPicPr>
          <p:cNvPr id="14" name="Content Placeholder 6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264" y="4307878"/>
            <a:ext cx="3948337" cy="2166020"/>
          </a:xfrm>
          <a:prstGeom prst="rect">
            <a:avLst/>
          </a:prstGeom>
        </p:spPr>
      </p:pic>
      <p:sp>
        <p:nvSpPr>
          <p:cNvPr id="15" name="Title 7"/>
          <p:cNvSpPr txBox="1">
            <a:spLocks/>
          </p:cNvSpPr>
          <p:nvPr/>
        </p:nvSpPr>
        <p:spPr>
          <a:xfrm>
            <a:off x="4509665" y="6235259"/>
            <a:ext cx="2672175" cy="6001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2400" dirty="0" err="1" smtClean="0">
                <a:latin typeface="Pyidaungsu" pitchFamily="34" charset="0"/>
                <a:ea typeface="Calibri"/>
                <a:cs typeface="Pyidaungsu" pitchFamily="34" charset="0"/>
              </a:rPr>
              <a:t>မြစ်သားမြို့နယ</a:t>
            </a:r>
            <a:r>
              <a:rPr lang="en-US" sz="2400" dirty="0" smtClean="0">
                <a:latin typeface="Pyidaungsu" pitchFamily="34" charset="0"/>
                <a:ea typeface="Calibri"/>
                <a:cs typeface="Pyidaungsu" pitchFamily="34" charset="0"/>
              </a:rPr>
              <a:t>်</a:t>
            </a:r>
            <a:endParaRPr lang="en-US" sz="2400" dirty="0">
              <a:latin typeface="Pyidaungsu" pitchFamily="34" charset="0"/>
              <a:ea typeface="Calibri"/>
              <a:cs typeface="Pyidaungsu" pitchFamily="34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47293" y="65860"/>
            <a:ext cx="11032098" cy="10573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sz="3000" b="1" dirty="0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သီးနှံစံပ</a:t>
            </a:r>
            <a:r>
              <a:rPr lang="en-US" sz="30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ြကွက်များ</a:t>
            </a:r>
            <a:endParaRPr lang="en-US" sz="3000" b="1" dirty="0">
              <a:solidFill>
                <a:schemeClr val="tx1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03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61316" y="57316"/>
            <a:ext cx="11316830" cy="13255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3000" b="1" dirty="0" err="1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လုပ်ငန်းဆော</a:t>
            </a:r>
            <a:r>
              <a:rPr lang="en-US" sz="3000" b="1" dirty="0" err="1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င်ရွက်ချက</a:t>
            </a:r>
            <a:r>
              <a:rPr lang="en-US" sz="3000" b="1" dirty="0" err="1" smtClean="0">
                <a:solidFill>
                  <a:schemeClr val="tx1"/>
                </a:solidFill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်များ</a:t>
            </a:r>
            <a:endParaRPr lang="en-US" sz="3000" b="1" dirty="0">
              <a:solidFill>
                <a:schemeClr val="tx1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1315" y="1625113"/>
            <a:ext cx="11316831" cy="48320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v"/>
              <a:tabLst>
                <a:tab pos="225425" algn="l"/>
                <a:tab pos="465138" algn="l"/>
              </a:tabLst>
            </a:pP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စတင်စိုက်ပျိုးချိန်မ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ှ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ရိတ်သိမ်းထုပ်ပိုးချိန်ထိ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သတ်မှတ်ထားသော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ဓါတုဆေးများကိုသာ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သုံးစွဲစေပြီး</a:t>
            </a:r>
            <a:endParaRPr lang="en-US" sz="2200" dirty="0">
              <a:latin typeface="Pyidaungsu" panose="020B0502040204020203" pitchFamily="34" charset="0"/>
              <a:ea typeface="Myanmar3" pitchFamily="18" charset="0"/>
              <a:cs typeface="Pyidaungsu" panose="020B0502040204020203" pitchFamily="34" charset="0"/>
            </a:endParaRPr>
          </a:p>
          <a:p>
            <a:pPr algn="just">
              <a:lnSpc>
                <a:spcPct val="200000"/>
              </a:lnSpc>
              <a:tabLst>
                <a:tab pos="225425" algn="l"/>
                <a:tab pos="465138" algn="l"/>
              </a:tabLst>
            </a:pP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  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မှ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တ်တမ်းတွင်စနစ်တကျရေသွင်းခြင်း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။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  <a:tabLst>
                <a:tab pos="225425" algn="l"/>
                <a:tab pos="465138" algn="l"/>
              </a:tabLst>
            </a:pP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စိုက်ပျိုးချိန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ရိတ်သိမ်းချိန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နှင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ထုပ်ပိုးချိန်တွင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မှိုရောဂါများ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ပိုးမ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ွှ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ားများ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အဏုဇီဝပိုးမ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ွှ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ားများ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</a:p>
          <a:p>
            <a:pPr algn="just">
              <a:lnSpc>
                <a:spcPct val="200000"/>
              </a:lnSpc>
              <a:tabLst>
                <a:tab pos="225425" algn="l"/>
                <a:tab pos="465138" algn="l"/>
              </a:tabLst>
            </a:pP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 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က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ျရောက်ခြင်းနှင</a:t>
            </a: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က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ာကွယ်နှိမ်နင်းခြင်းများကို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မှတ်တမ်း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စာအုပ်များတွင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ထည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သွင်းစေခြင်း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။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  <a:tabLst>
                <a:tab pos="225425" algn="l"/>
                <a:tab pos="465138" algn="l"/>
              </a:tabLst>
            </a:pP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ထ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ုပ်ပိုးသိုလှောင်ချိန်တွင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ဖုန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ခဲ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သဲ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ဆံချည်မ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ျှင်၊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ခြေသည်း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၊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လက်သည်းနှင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 ချွ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ေးစသည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အရာများ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</a:p>
          <a:p>
            <a:pPr algn="just">
              <a:lnSpc>
                <a:spcPct val="200000"/>
              </a:lnSpc>
              <a:tabLst>
                <a:tab pos="225425" algn="l"/>
                <a:tab pos="465138" algn="l"/>
              </a:tabLst>
            </a:pP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 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ပ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ါဝင်မှုမရှိစေရန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ရေဆေးသန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စင်အလုပ်ရုံများတွင</a:t>
            </a: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 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သန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စင်စေခြင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်းန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ှင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့်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စနစ်တက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ျ 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ထုပ်ပိုးတတ</a:t>
            </a:r>
            <a:r>
              <a:rPr lang="en-US" sz="2200" dirty="0" err="1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်စေခ</a:t>
            </a:r>
            <a:r>
              <a:rPr lang="en-US" sz="2200" dirty="0" err="1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ြင်း</a:t>
            </a:r>
            <a:r>
              <a:rPr lang="en-US" sz="2200" dirty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။</a:t>
            </a:r>
          </a:p>
          <a:p>
            <a:pPr algn="just">
              <a:lnSpc>
                <a:spcPct val="200000"/>
              </a:lnSpc>
              <a:tabLst>
                <a:tab pos="225425" algn="l"/>
                <a:tab pos="465138" algn="l"/>
              </a:tabLst>
            </a:pPr>
            <a:r>
              <a:rPr lang="en-US" sz="2200" dirty="0" smtClean="0"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 </a:t>
            </a:r>
            <a:endParaRPr lang="en-US" sz="2200" dirty="0">
              <a:latin typeface="Pyidaungsu" panose="020B0502040204020203" pitchFamily="34" charset="0"/>
              <a:ea typeface="Myanmar3" pitchFamily="18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34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0191210_082305.jpg"/>
          <p:cNvPicPr>
            <a:picLocks noChangeAspect="1"/>
          </p:cNvPicPr>
          <p:nvPr/>
        </p:nvPicPr>
        <p:blipFill>
          <a:blip r:embed="rId2" cstate="print"/>
          <a:srcRect t="11111" r="26667" b="15556"/>
          <a:stretch>
            <a:fillRect/>
          </a:stretch>
        </p:blipFill>
        <p:spPr>
          <a:xfrm>
            <a:off x="6148272" y="2185095"/>
            <a:ext cx="2891819" cy="2168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344032" y="152399"/>
            <a:ext cx="11525061" cy="173072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ရိတ်သိမ်းချိန်လွန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ထွက်ကုန်အရည်အသွေးကောင်းမွန်စေရေးအတွက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ရေဆေးသန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စင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်/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ထုပ်ပိုးအလုပ်ရုံ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နှင</a:t>
            </a:r>
            <a:r>
              <a:rPr lang="en-US" sz="3000" b="1" dirty="0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 </a:t>
            </a:r>
            <a:r>
              <a:rPr lang="en-US" sz="3000" b="1" dirty="0" err="1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ေတွင်းရေစင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တည်ဆောက်ပြီးစီးမှု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မှတ်တမ်းမ</a:t>
            </a:r>
            <a:r>
              <a:rPr lang="en-US" sz="3000" b="1" dirty="0" err="1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ျား</a:t>
            </a:r>
            <a:r>
              <a:rPr lang="en-US" sz="3000" b="1" dirty="0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(</a:t>
            </a:r>
            <a:r>
              <a:rPr lang="en-US" sz="3000" b="1" dirty="0" err="1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ကျောက်ဆည်မြို့နယ</a:t>
            </a:r>
            <a:r>
              <a:rPr lang="en-US" sz="3000" b="1" dirty="0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်)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1065" y="6421525"/>
            <a:ext cx="1742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ရေတွင်းနှင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ရေစင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</a:t>
            </a:r>
            <a:endParaRPr lang="en-US" b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21704" r="16500" b="7332"/>
          <a:stretch/>
        </p:blipFill>
        <p:spPr bwMode="auto">
          <a:xfrm>
            <a:off x="482195" y="2100102"/>
            <a:ext cx="2140527" cy="4236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tx1"/>
            </a:solidFill>
          </a:ln>
          <a:effectLst/>
        </p:spPr>
      </p:pic>
      <p:pic>
        <p:nvPicPr>
          <p:cNvPr id="13" name="Picture 12" descr="IMG_20191118_145034.jpg"/>
          <p:cNvPicPr>
            <a:picLocks noChangeAspect="1"/>
          </p:cNvPicPr>
          <p:nvPr/>
        </p:nvPicPr>
        <p:blipFill>
          <a:blip r:embed="rId4" cstate="print"/>
          <a:srcRect b="12403"/>
          <a:stretch>
            <a:fillRect/>
          </a:stretch>
        </p:blipFill>
        <p:spPr>
          <a:xfrm>
            <a:off x="2743200" y="2185095"/>
            <a:ext cx="3276600" cy="2152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tx1"/>
            </a:solidFill>
          </a:ln>
          <a:effectLst/>
        </p:spPr>
      </p:pic>
      <p:pic>
        <p:nvPicPr>
          <p:cNvPr id="8" name="Picture 7" descr="20191210_082305.jpg"/>
          <p:cNvPicPr>
            <a:picLocks noChangeAspect="1"/>
          </p:cNvPicPr>
          <p:nvPr/>
        </p:nvPicPr>
        <p:blipFill>
          <a:blip r:embed="rId5" cstate="print"/>
          <a:srcRect l="26667" t="26667"/>
          <a:stretch>
            <a:fillRect/>
          </a:stretch>
        </p:blipFill>
        <p:spPr>
          <a:xfrm>
            <a:off x="9164566" y="2185095"/>
            <a:ext cx="2891819" cy="2168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 descr="20191210_0823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37733" y="4531242"/>
            <a:ext cx="2933529" cy="20297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 descr="20191210_08230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80040" y="4532581"/>
            <a:ext cx="2876345" cy="20283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 descr="IMG_20191118_145034.jpg"/>
          <p:cNvPicPr>
            <a:picLocks noChangeAspect="1"/>
          </p:cNvPicPr>
          <p:nvPr/>
        </p:nvPicPr>
        <p:blipFill>
          <a:blip r:embed="rId8" cstate="print"/>
          <a:srcRect t="12403"/>
          <a:stretch>
            <a:fillRect/>
          </a:stretch>
        </p:blipFill>
        <p:spPr>
          <a:xfrm>
            <a:off x="2752355" y="4430387"/>
            <a:ext cx="3276600" cy="2152650"/>
          </a:xfrm>
          <a:prstGeom prst="roundRect">
            <a:avLst>
              <a:gd name="adj" fmla="val 8012"/>
            </a:avLst>
          </a:prstGeom>
          <a:ln w="28575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Rectangle 13"/>
          <p:cNvSpPr/>
          <p:nvPr/>
        </p:nvSpPr>
        <p:spPr>
          <a:xfrm>
            <a:off x="3247674" y="4169293"/>
            <a:ext cx="228620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ရေဆေးသန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စင်အလုပ်ရုံ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24274" y="3968413"/>
            <a:ext cx="22098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သီးနှံရေဆေးမည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ကန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313185" y="3968413"/>
            <a:ext cx="27432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သီးနှံရေစစ်မည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စင်နှင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ပန်ကာ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29074" y="6189410"/>
            <a:ext cx="19050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သီးနှံထည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မည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ခြင်း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425415" y="6213705"/>
            <a:ext cx="246253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သီးနှံတင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်၍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ထုပ်ပိုးမည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့်</a:t>
            </a:r>
            <a:r>
              <a:rPr lang="en-US" b="1" dirty="0" err="1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စင</a:t>
            </a:r>
            <a:r>
              <a:rPr lang="en-US" b="1" dirty="0">
                <a:solidFill>
                  <a:srgbClr val="7030A0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</a:t>
            </a:r>
            <a:endParaRPr lang="en-US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83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83125" y="155788"/>
            <a:ext cx="10330004" cy="9912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defTabSz="914400">
              <a:lnSpc>
                <a:spcPct val="125000"/>
              </a:lnSpc>
              <a:spcBef>
                <a:spcPct val="0"/>
              </a:spcBef>
              <a:defRPr/>
            </a:pPr>
            <a:r>
              <a:rPr lang="en-US" sz="3000" b="1" dirty="0" err="1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သ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ီးနှံထွက်ကုန်များအားစနစ်တက</a:t>
            </a:r>
            <a:r>
              <a:rPr lang="en-US" sz="3000" b="1" dirty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ျ </a:t>
            </a:r>
            <a:r>
              <a:rPr lang="en-US" sz="3000" b="1" dirty="0" err="1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ကြိုးစည်းခြင</a:t>
            </a:r>
            <a:r>
              <a:rPr lang="en-US" sz="3000" b="1" dirty="0" err="1" smtClean="0">
                <a:solidFill>
                  <a:schemeClr val="tx1"/>
                </a:solidFill>
                <a:latin typeface="Myanmar3" pitchFamily="18" charset="0"/>
                <a:ea typeface="Myanmar3" pitchFamily="18" charset="0"/>
                <a:cs typeface="Myanmar3" pitchFamily="18" charset="0"/>
              </a:rPr>
              <a:t>်း</a:t>
            </a:r>
            <a:endParaRPr lang="en-US" sz="30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image-0-02-06-e916a67d41d3cd6aaad3d559c289cb347d4c2a1adbbcd7a7a0bbb861ab3b69d6-V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6355322" y="1266260"/>
            <a:ext cx="3694025" cy="2770519"/>
          </a:xfrm>
          <a:prstGeom prst="roundRect">
            <a:avLst>
              <a:gd name="adj" fmla="val 8636"/>
            </a:avLst>
          </a:prstGeom>
          <a:ln w="381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 descr="image-0-02-06-e916a67d41d3cd6aaad3d559c289cb347d4c2a1adbbcd7a7a0bbb861ab3b69d6-V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16364" t="10303" r="27273" b="9697"/>
          <a:stretch>
            <a:fillRect/>
          </a:stretch>
        </p:blipFill>
        <p:spPr>
          <a:xfrm>
            <a:off x="6355322" y="4143580"/>
            <a:ext cx="2362200" cy="2514600"/>
          </a:xfrm>
          <a:prstGeom prst="roundRect">
            <a:avLst>
              <a:gd name="adj" fmla="val 16667"/>
            </a:avLst>
          </a:prstGeom>
          <a:ln w="381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 descr="image-0-02-06-e916a67d41d3cd6aaad3d559c289cb347d4c2a1adbbcd7a7a0bbb861ab3b69d6-V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t="5645"/>
          <a:stretch>
            <a:fillRect/>
          </a:stretch>
        </p:blipFill>
        <p:spPr>
          <a:xfrm rot="10800000">
            <a:off x="3733800" y="4143580"/>
            <a:ext cx="2362200" cy="2514600"/>
          </a:xfrm>
          <a:prstGeom prst="roundRect">
            <a:avLst>
              <a:gd name="adj" fmla="val 16667"/>
            </a:avLst>
          </a:prstGeom>
          <a:ln w="381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11" descr="FS Tape Final Design 2019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2448" y="1357156"/>
            <a:ext cx="3755679" cy="2655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42780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031" y="1217940"/>
            <a:ext cx="4470400" cy="3352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5"/>
          <a:stretch/>
        </p:blipFill>
        <p:spPr>
          <a:xfrm>
            <a:off x="7379031" y="3754582"/>
            <a:ext cx="4470400" cy="297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84" y="1763961"/>
            <a:ext cx="6511636" cy="4587144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27249" y="147957"/>
            <a:ext cx="11222181" cy="143147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ကျောက်ဆည်မြို့နယ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်၊ 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ရန်ပုံနှစ်ကျေးရွာ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သီးနှံသန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့်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စင်အလုပ်ရုံနှင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့် 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သီးနှံအရောင်းဆိုင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် 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ဖွင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့်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လှစ်ခြင်း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 </a:t>
            </a:r>
            <a:r>
              <a:rPr lang="en-US" sz="3000" b="1" dirty="0" err="1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မှတ်တမ်းဓာတ်ပုံမ</a:t>
            </a:r>
            <a:r>
              <a:rPr lang="en-US" sz="3000" b="1" dirty="0" err="1" smtClean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ျား</a:t>
            </a:r>
            <a:r>
              <a:rPr lang="en-US" sz="3000" b="1" dirty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 </a:t>
            </a:r>
            <a:r>
              <a:rPr lang="en-US" sz="3000" b="1" dirty="0" smtClean="0">
                <a:latin typeface="Pyidaungsu" panose="020B0502040204020203" pitchFamily="34" charset="0"/>
                <a:ea typeface="Calibri" panose="020F0502020204030204" pitchFamily="34" charset="0"/>
                <a:cs typeface="Pyidaungsu" panose="020B0502040204020203" pitchFamily="34" charset="0"/>
              </a:rPr>
              <a:t>(၂၁.၁.၂၀၂၀)</a:t>
            </a:r>
            <a:endParaRPr lang="en-US" sz="3000" b="1" dirty="0">
              <a:solidFill>
                <a:schemeClr val="tx1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Album\Myan; Fruit,Veg and food\vector-kawaii-vegetables_25-14701.jpg"/>
          <p:cNvPicPr>
            <a:picLocks noChangeAspect="1" noChangeArrowheads="1"/>
          </p:cNvPicPr>
          <p:nvPr/>
        </p:nvPicPr>
        <p:blipFill>
          <a:blip r:embed="rId2"/>
          <a:srcRect r="1270" b="8282"/>
          <a:stretch>
            <a:fillRect/>
          </a:stretch>
        </p:blipFill>
        <p:spPr bwMode="auto">
          <a:xfrm>
            <a:off x="2078182" y="439518"/>
            <a:ext cx="7696200" cy="607594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280932" y="241727"/>
            <a:ext cx="9702297" cy="8250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sz="3400" b="1" dirty="0" err="1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သက်ရှည်ကျန်းမာပျော်ရ</a:t>
            </a:r>
            <a:r>
              <a:rPr lang="en-US" sz="3400" b="1" dirty="0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ွှ</a:t>
            </a:r>
            <a:r>
              <a:rPr lang="en-US" sz="3400" b="1" dirty="0" err="1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င်ဖို</a:t>
            </a:r>
            <a:r>
              <a:rPr lang="en-US" sz="3400" b="1" dirty="0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့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359114" y="5888182"/>
            <a:ext cx="9702297" cy="85898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3400" b="1" dirty="0" err="1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အစားအစာဘေးကင်းလုံခြုံရေးဆောင်ရွက်ကြပါစို</a:t>
            </a:r>
            <a:r>
              <a:rPr lang="en-US" sz="3400" b="1" dirty="0" smtClean="0">
                <a:latin typeface="Pyidaungsu" panose="020B0502040204020203" pitchFamily="34" charset="0"/>
                <a:ea typeface="Myanmar3" panose="02020603050405020304" pitchFamily="18" charset="0"/>
                <a:cs typeface="Pyidaungsu" panose="020B0502040204020203" pitchFamily="34" charset="0"/>
              </a:rPr>
              <a:t>့။</a:t>
            </a:r>
          </a:p>
        </p:txBody>
      </p:sp>
      <p:sp>
        <p:nvSpPr>
          <p:cNvPr id="5" name="Rectangle 4"/>
          <p:cNvSpPr/>
          <p:nvPr/>
        </p:nvSpPr>
        <p:spPr>
          <a:xfrm rot="20295347">
            <a:off x="2418822" y="2876278"/>
            <a:ext cx="7544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လမ်းည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ွှ</a:t>
            </a: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န်မှုခံယူအပ်ပါသည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Pyidaungsu" panose="020B0502040204020203" pitchFamily="34" charset="0"/>
                <a:ea typeface="Myanmar3" pitchFamily="18" charset="0"/>
                <a:cs typeface="Pyidaungsu" panose="020B0502040204020203" pitchFamily="34" charset="0"/>
              </a:rPr>
              <a:t>်။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Pyidaungsu" panose="020B0502040204020203" pitchFamily="34" charset="0"/>
              <a:ea typeface="Myanmar3" pitchFamily="18" charset="0"/>
              <a:cs typeface="Pyidaungsu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94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355</TotalTime>
  <Words>2799</Words>
  <Application>Microsoft Office PowerPoint</Application>
  <PresentationFormat>Custom</PresentationFormat>
  <Paragraphs>253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စိုက်ပျိုးရေး၊ မွေးမြူရေးနှင့် ဆည်မြောင်းဝန်ကြီးဌာန စိုက်ပျိုးရေးဦးစီးဌာန မန္တလေးတိုင်းဒေသကြီး</vt:lpstr>
      <vt:lpstr>နိဒါန်း</vt:lpstr>
      <vt:lpstr>Food Safety Project စတင်အကောင်အထည်ဖော်ဆောင်ရွက်ခြင်း</vt:lpstr>
      <vt:lpstr>ရည်ရွယ်ချက်</vt:lpstr>
      <vt:lpstr>Proposed Structure</vt:lpstr>
      <vt:lpstr>Governance Body အဖွဲ့ဝင်များဖွဲ့စည်းထားရှိမှု</vt:lpstr>
      <vt:lpstr>Monitoring and Evaluation  (  M&amp;E  ) အဖွဲ့ဝင်များဖွဲ့စည်းထားရှိမှု</vt:lpstr>
      <vt:lpstr>Food  Safety Project  သီးနှံများဆောင်ရွက်မှုအခြေအနေ</vt:lpstr>
      <vt:lpstr>သင်တန်းများဆောင်ရွက်မှုအခြေအနေ</vt:lpstr>
      <vt:lpstr>၂၀၁၉ -၂၀၂၀ ခုနှစ်၊  ကွင်းသရုပ်ပြပွဲဆောင်ရွက်မည့်အစီစဉ်</vt:lpstr>
      <vt:lpstr>၂၀၁၉-၂၀၂၀ ခုနှစ် ၊ စားသုံးသူအသိပညာပေးပွဲ ဆောင်ရွက်မည့် အစီအစဉ်</vt:lpstr>
      <vt:lpstr>PowerPoint Presentation</vt:lpstr>
      <vt:lpstr>PowerPoint Presentation</vt:lpstr>
      <vt:lpstr>PowerPoint Presentation</vt:lpstr>
      <vt:lpstr>မတ္တရာမြို့နယ်</vt:lpstr>
      <vt:lpstr> လုပ်ငန်းဆောင်ရွက်ချက်များ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 Su Wai Lwin</dc:creator>
  <cp:lastModifiedBy>USER</cp:lastModifiedBy>
  <cp:revision>47</cp:revision>
  <cp:lastPrinted>2020-01-26T15:04:16Z</cp:lastPrinted>
  <dcterms:created xsi:type="dcterms:W3CDTF">2020-01-24T19:48:17Z</dcterms:created>
  <dcterms:modified xsi:type="dcterms:W3CDTF">2020-01-26T11:26:38Z</dcterms:modified>
</cp:coreProperties>
</file>